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46"/>
  </p:notesMasterIdLst>
  <p:sldIdLst>
    <p:sldId id="256" r:id="rId2"/>
    <p:sldId id="257" r:id="rId3"/>
    <p:sldId id="263" r:id="rId4"/>
    <p:sldId id="294" r:id="rId5"/>
    <p:sldId id="264" r:id="rId6"/>
    <p:sldId id="266" r:id="rId7"/>
    <p:sldId id="265" r:id="rId8"/>
    <p:sldId id="296" r:id="rId9"/>
    <p:sldId id="297" r:id="rId10"/>
    <p:sldId id="295" r:id="rId11"/>
    <p:sldId id="258" r:id="rId12"/>
    <p:sldId id="262" r:id="rId13"/>
    <p:sldId id="268" r:id="rId14"/>
    <p:sldId id="298" r:id="rId15"/>
    <p:sldId id="299" r:id="rId16"/>
    <p:sldId id="278" r:id="rId17"/>
    <p:sldId id="269" r:id="rId18"/>
    <p:sldId id="271" r:id="rId19"/>
    <p:sldId id="272" r:id="rId20"/>
    <p:sldId id="273" r:id="rId21"/>
    <p:sldId id="274" r:id="rId22"/>
    <p:sldId id="275" r:id="rId23"/>
    <p:sldId id="277" r:id="rId24"/>
    <p:sldId id="300" r:id="rId25"/>
    <p:sldId id="261" r:id="rId26"/>
    <p:sldId id="276" r:id="rId27"/>
    <p:sldId id="301" r:id="rId28"/>
    <p:sldId id="279" r:id="rId29"/>
    <p:sldId id="280" r:id="rId30"/>
    <p:sldId id="281" r:id="rId31"/>
    <p:sldId id="282" r:id="rId32"/>
    <p:sldId id="259" r:id="rId33"/>
    <p:sldId id="283" r:id="rId34"/>
    <p:sldId id="284" r:id="rId35"/>
    <p:sldId id="285" r:id="rId36"/>
    <p:sldId id="286" r:id="rId37"/>
    <p:sldId id="260" r:id="rId38"/>
    <p:sldId id="287" r:id="rId39"/>
    <p:sldId id="288" r:id="rId40"/>
    <p:sldId id="289" r:id="rId41"/>
    <p:sldId id="290" r:id="rId42"/>
    <p:sldId id="291" r:id="rId43"/>
    <p:sldId id="292" r:id="rId44"/>
    <p:sldId id="293" r:id="rId4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B98CF3-782D-7E18-B48C-1483D2A7435D}" v="30" dt="2021-01-15T09:08:51.357"/>
    <p1510:client id="{B651521B-04A4-5A3B-374D-07FA744B70F9}" v="2" dt="2021-01-14T12:19:59.818"/>
    <p1510:client id="{DA117378-2C1A-7340-B333-D341260E5701}" v="2283" dt="2021-01-12T14:46:57.117"/>
    <p1510:client id="{DB62CB4A-CC89-B973-2EA2-E1C6E6E0C454}" v="1" dt="2021-01-19T16:42:00.510"/>
    <p1510:client id="{F134DD83-73A9-C746-803E-F33DE66F0F59}" v="2708" dt="2021-01-13T13:54:38.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4"/>
  </p:normalViewPr>
  <p:slideViewPr>
    <p:cSldViewPr snapToGrid="0">
      <p:cViewPr varScale="1">
        <p:scale>
          <a:sx n="90" d="100"/>
          <a:sy n="90" d="100"/>
        </p:scale>
        <p:origin x="23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55"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 Hegnar" userId="S::eva.hegnar@codic.se::c0f00668-ecb3-452a-a438-c5a9f3362453" providerId="AD" clId="Web-{B651521B-04A4-5A3B-374D-07FA744B70F9}"/>
    <pc:docChg chg="addSld delSld">
      <pc:chgData name="Eva Hegnar" userId="S::eva.hegnar@codic.se::c0f00668-ecb3-452a-a438-c5a9f3362453" providerId="AD" clId="Web-{B651521B-04A4-5A3B-374D-07FA744B70F9}" dt="2021-01-14T12:19:59.818" v="1"/>
      <pc:docMkLst>
        <pc:docMk/>
      </pc:docMkLst>
      <pc:sldChg chg="new del">
        <pc:chgData name="Eva Hegnar" userId="S::eva.hegnar@codic.se::c0f00668-ecb3-452a-a438-c5a9f3362453" providerId="AD" clId="Web-{B651521B-04A4-5A3B-374D-07FA744B70F9}" dt="2021-01-14T12:19:59.818" v="1"/>
        <pc:sldMkLst>
          <pc:docMk/>
          <pc:sldMk cId="498043938" sldId="302"/>
        </pc:sldMkLst>
      </pc:sldChg>
    </pc:docChg>
  </pc:docChgLst>
  <pc:docChgLst>
    <pc:chgData name="Lars Strömberg" userId="507f2ccc-7df1-4ff9-8118-1103b9a89837" providerId="ADAL" clId="{DA117378-2C1A-7340-B333-D341260E5701}"/>
    <pc:docChg chg="undo custSel mod addSld delSld modSld sldOrd addMainMaster delMainMaster">
      <pc:chgData name="Lars Strömberg" userId="507f2ccc-7df1-4ff9-8118-1103b9a89837" providerId="ADAL" clId="{DA117378-2C1A-7340-B333-D341260E5701}" dt="2021-01-12T14:46:57.118" v="9553" actId="26606"/>
      <pc:docMkLst>
        <pc:docMk/>
      </pc:docMkLst>
      <pc:sldChg chg="addSp delSp modSp mod setBg modClrScheme chgLayout">
        <pc:chgData name="Lars Strömberg" userId="507f2ccc-7df1-4ff9-8118-1103b9a89837" providerId="ADAL" clId="{DA117378-2C1A-7340-B333-D341260E5701}" dt="2021-01-12T09:28:13.065" v="58"/>
        <pc:sldMkLst>
          <pc:docMk/>
          <pc:sldMk cId="109857222" sldId="256"/>
        </pc:sldMkLst>
        <pc:spChg chg="mod">
          <ac:chgData name="Lars Strömberg" userId="507f2ccc-7df1-4ff9-8118-1103b9a89837" providerId="ADAL" clId="{DA117378-2C1A-7340-B333-D341260E5701}" dt="2021-01-12T09:27:23.574" v="47" actId="26606"/>
          <ac:spMkLst>
            <pc:docMk/>
            <pc:sldMk cId="109857222" sldId="256"/>
            <ac:spMk id="2" creationId="{00000000-0000-0000-0000-000000000000}"/>
          </ac:spMkLst>
        </pc:spChg>
        <pc:spChg chg="mod">
          <ac:chgData name="Lars Strömberg" userId="507f2ccc-7df1-4ff9-8118-1103b9a89837" providerId="ADAL" clId="{DA117378-2C1A-7340-B333-D341260E5701}" dt="2021-01-12T09:27:23.574" v="47" actId="26606"/>
          <ac:spMkLst>
            <pc:docMk/>
            <pc:sldMk cId="109857222" sldId="256"/>
            <ac:spMk id="3" creationId="{00000000-0000-0000-0000-000000000000}"/>
          </ac:spMkLst>
        </pc:spChg>
        <pc:spChg chg="add del">
          <ac:chgData name="Lars Strömberg" userId="507f2ccc-7df1-4ff9-8118-1103b9a89837" providerId="ADAL" clId="{DA117378-2C1A-7340-B333-D341260E5701}" dt="2021-01-12T09:27:23.519" v="46" actId="26606"/>
          <ac:spMkLst>
            <pc:docMk/>
            <pc:sldMk cId="109857222" sldId="256"/>
            <ac:spMk id="9" creationId="{3F672E71-4896-412C-9C70-888CBA0C2F28}"/>
          </ac:spMkLst>
        </pc:spChg>
        <pc:spChg chg="add">
          <ac:chgData name="Lars Strömberg" userId="507f2ccc-7df1-4ff9-8118-1103b9a89837" providerId="ADAL" clId="{DA117378-2C1A-7340-B333-D341260E5701}" dt="2021-01-12T09:27:23.574" v="47" actId="26606"/>
          <ac:spMkLst>
            <pc:docMk/>
            <pc:sldMk cId="109857222" sldId="256"/>
            <ac:spMk id="11" creationId="{E765FF50-D2F9-4A4F-86ED-F101E172BA93}"/>
          </ac:spMkLst>
        </pc:spChg>
        <pc:spChg chg="add">
          <ac:chgData name="Lars Strömberg" userId="507f2ccc-7df1-4ff9-8118-1103b9a89837" providerId="ADAL" clId="{DA117378-2C1A-7340-B333-D341260E5701}" dt="2021-01-12T09:27:23.574" v="47" actId="26606"/>
          <ac:spMkLst>
            <pc:docMk/>
            <pc:sldMk cId="109857222" sldId="256"/>
            <ac:spMk id="12" creationId="{729F2144-48B7-4730-955E-365ECED3ABE0}"/>
          </ac:spMkLst>
        </pc:spChg>
        <pc:spChg chg="add">
          <ac:chgData name="Lars Strömberg" userId="507f2ccc-7df1-4ff9-8118-1103b9a89837" providerId="ADAL" clId="{DA117378-2C1A-7340-B333-D341260E5701}" dt="2021-01-12T09:27:23.574" v="47" actId="26606"/>
          <ac:spMkLst>
            <pc:docMk/>
            <pc:sldMk cId="109857222" sldId="256"/>
            <ac:spMk id="13" creationId="{04D834C7-8223-43DA-AA30-E15A1BC7BB4E}"/>
          </ac:spMkLst>
        </pc:spChg>
        <pc:spChg chg="add">
          <ac:chgData name="Lars Strömberg" userId="507f2ccc-7df1-4ff9-8118-1103b9a89837" providerId="ADAL" clId="{DA117378-2C1A-7340-B333-D341260E5701}" dt="2021-01-12T09:27:23.574" v="47" actId="26606"/>
          <ac:spMkLst>
            <pc:docMk/>
            <pc:sldMk cId="109857222" sldId="256"/>
            <ac:spMk id="15" creationId="{B62DE6C5-8EB8-4E41-B0FF-93563AA4C56C}"/>
          </ac:spMkLst>
        </pc:spChg>
        <pc:picChg chg="add del">
          <ac:chgData name="Lars Strömberg" userId="507f2ccc-7df1-4ff9-8118-1103b9a89837" providerId="ADAL" clId="{DA117378-2C1A-7340-B333-D341260E5701}" dt="2021-01-12T09:27:23.519" v="46" actId="26606"/>
          <ac:picMkLst>
            <pc:docMk/>
            <pc:sldMk cId="109857222" sldId="256"/>
            <ac:picMk id="4" creationId="{834871C2-3B5F-4FF4-8242-4A4138A91F09}"/>
          </ac:picMkLst>
        </pc:picChg>
        <pc:picChg chg="add">
          <ac:chgData name="Lars Strömberg" userId="507f2ccc-7df1-4ff9-8118-1103b9a89837" providerId="ADAL" clId="{DA117378-2C1A-7340-B333-D341260E5701}" dt="2021-01-12T09:27:23.574" v="47" actId="26606"/>
          <ac:picMkLst>
            <pc:docMk/>
            <pc:sldMk cId="109857222" sldId="256"/>
            <ac:picMk id="14" creationId="{06C3B7F2-26C2-4AE6-97C6-5CE491F8C503}"/>
          </ac:picMkLst>
        </pc:picChg>
        <pc:picChg chg="add mod">
          <ac:chgData name="Lars Strömberg" userId="507f2ccc-7df1-4ff9-8118-1103b9a89837" providerId="ADAL" clId="{DA117378-2C1A-7340-B333-D341260E5701}" dt="2021-01-12T09:28:13.065" v="58"/>
          <ac:picMkLst>
            <pc:docMk/>
            <pc:sldMk cId="109857222" sldId="256"/>
            <ac:picMk id="16" creationId="{17E204D0-9756-9443-9644-872B65260C38}"/>
          </ac:picMkLst>
        </pc:picChg>
      </pc:sldChg>
      <pc:sldChg chg="addSp delSp modSp new mod setBg">
        <pc:chgData name="Lars Strömberg" userId="507f2ccc-7df1-4ff9-8118-1103b9a89837" providerId="ADAL" clId="{DA117378-2C1A-7340-B333-D341260E5701}" dt="2021-01-12T12:16:15.136" v="6931" actId="20577"/>
        <pc:sldMkLst>
          <pc:docMk/>
          <pc:sldMk cId="2554411081" sldId="257"/>
        </pc:sldMkLst>
        <pc:spChg chg="mod">
          <ac:chgData name="Lars Strömberg" userId="507f2ccc-7df1-4ff9-8118-1103b9a89837" providerId="ADAL" clId="{DA117378-2C1A-7340-B333-D341260E5701}" dt="2021-01-12T09:30:07.384" v="218" actId="26606"/>
          <ac:spMkLst>
            <pc:docMk/>
            <pc:sldMk cId="2554411081" sldId="257"/>
            <ac:spMk id="2" creationId="{1AA0923A-B9E6-C54E-B9D4-EC6C5069CE5F}"/>
          </ac:spMkLst>
        </pc:spChg>
        <pc:spChg chg="add del mod">
          <ac:chgData name="Lars Strömberg" userId="507f2ccc-7df1-4ff9-8118-1103b9a89837" providerId="ADAL" clId="{DA117378-2C1A-7340-B333-D341260E5701}" dt="2021-01-12T09:30:07.384" v="218" actId="26606"/>
          <ac:spMkLst>
            <pc:docMk/>
            <pc:sldMk cId="2554411081" sldId="257"/>
            <ac:spMk id="3" creationId="{96AAC0B2-64EC-C74E-88E1-3C3FDB7932E3}"/>
          </ac:spMkLst>
        </pc:spChg>
        <pc:spChg chg="add del">
          <ac:chgData name="Lars Strömberg" userId="507f2ccc-7df1-4ff9-8118-1103b9a89837" providerId="ADAL" clId="{DA117378-2C1A-7340-B333-D341260E5701}" dt="2021-01-12T09:30:07.318" v="217" actId="26606"/>
          <ac:spMkLst>
            <pc:docMk/>
            <pc:sldMk cId="2554411081" sldId="257"/>
            <ac:spMk id="9" creationId="{8651CFA9-6065-4243-AC48-858E359780B1}"/>
          </ac:spMkLst>
        </pc:spChg>
        <pc:spChg chg="add del">
          <ac:chgData name="Lars Strömberg" userId="507f2ccc-7df1-4ff9-8118-1103b9a89837" providerId="ADAL" clId="{DA117378-2C1A-7340-B333-D341260E5701}" dt="2021-01-12T09:30:07.318" v="217" actId="26606"/>
          <ac:spMkLst>
            <pc:docMk/>
            <pc:sldMk cId="2554411081" sldId="257"/>
            <ac:spMk id="11" creationId="{37962AE0-6A1C-4B76-9D52-10E5E6D7D3BB}"/>
          </ac:spMkLst>
        </pc:spChg>
        <pc:spChg chg="add">
          <ac:chgData name="Lars Strömberg" userId="507f2ccc-7df1-4ff9-8118-1103b9a89837" providerId="ADAL" clId="{DA117378-2C1A-7340-B333-D341260E5701}" dt="2021-01-12T09:30:07.384" v="218" actId="26606"/>
          <ac:spMkLst>
            <pc:docMk/>
            <pc:sldMk cId="2554411081" sldId="257"/>
            <ac:spMk id="17" creationId="{8651CFA9-6065-4243-AC48-858E359780B1}"/>
          </ac:spMkLst>
        </pc:spChg>
        <pc:spChg chg="add">
          <ac:chgData name="Lars Strömberg" userId="507f2ccc-7df1-4ff9-8118-1103b9a89837" providerId="ADAL" clId="{DA117378-2C1A-7340-B333-D341260E5701}" dt="2021-01-12T09:30:07.384" v="218" actId="26606"/>
          <ac:spMkLst>
            <pc:docMk/>
            <pc:sldMk cId="2554411081" sldId="257"/>
            <ac:spMk id="18" creationId="{37962AE0-6A1C-4B76-9D52-10E5E6D7D3BB}"/>
          </ac:spMkLst>
        </pc:spChg>
        <pc:spChg chg="add">
          <ac:chgData name="Lars Strömberg" userId="507f2ccc-7df1-4ff9-8118-1103b9a89837" providerId="ADAL" clId="{DA117378-2C1A-7340-B333-D341260E5701}" dt="2021-01-12T09:30:07.384" v="218" actId="26606"/>
          <ac:spMkLst>
            <pc:docMk/>
            <pc:sldMk cId="2554411081" sldId="257"/>
            <ac:spMk id="19" creationId="{027CAEDE-D92D-4745-8749-71019415A797}"/>
          </ac:spMkLst>
        </pc:spChg>
        <pc:spChg chg="add">
          <ac:chgData name="Lars Strömberg" userId="507f2ccc-7df1-4ff9-8118-1103b9a89837" providerId="ADAL" clId="{DA117378-2C1A-7340-B333-D341260E5701}" dt="2021-01-12T09:30:07.384" v="218" actId="26606"/>
          <ac:spMkLst>
            <pc:docMk/>
            <pc:sldMk cId="2554411081" sldId="257"/>
            <ac:spMk id="20" creationId="{00C96CB6-3880-40E6-A4BF-F64E7D1E4295}"/>
          </ac:spMkLst>
        </pc:spChg>
        <pc:graphicFrameChg chg="add del">
          <ac:chgData name="Lars Strömberg" userId="507f2ccc-7df1-4ff9-8118-1103b9a89837" providerId="ADAL" clId="{DA117378-2C1A-7340-B333-D341260E5701}" dt="2021-01-12T09:30:07.318" v="217" actId="26606"/>
          <ac:graphicFrameMkLst>
            <pc:docMk/>
            <pc:sldMk cId="2554411081" sldId="257"/>
            <ac:graphicFrameMk id="5" creationId="{BC73D2E6-709C-461A-A9E3-E1A035F942F8}"/>
          </ac:graphicFrameMkLst>
        </pc:graphicFrameChg>
        <pc:graphicFrameChg chg="add mod">
          <ac:chgData name="Lars Strömberg" userId="507f2ccc-7df1-4ff9-8118-1103b9a89837" providerId="ADAL" clId="{DA117378-2C1A-7340-B333-D341260E5701}" dt="2021-01-12T12:16:15.136" v="6931" actId="20577"/>
          <ac:graphicFrameMkLst>
            <pc:docMk/>
            <pc:sldMk cId="2554411081" sldId="257"/>
            <ac:graphicFrameMk id="21" creationId="{1E73DF41-EC0A-45D3-8C52-618025AFEF08}"/>
          </ac:graphicFrameMkLst>
        </pc:graphicFrameChg>
        <pc:picChg chg="add del">
          <ac:chgData name="Lars Strömberg" userId="507f2ccc-7df1-4ff9-8118-1103b9a89837" providerId="ADAL" clId="{DA117378-2C1A-7340-B333-D341260E5701}" dt="2021-01-12T09:30:07.318" v="217" actId="26606"/>
          <ac:picMkLst>
            <pc:docMk/>
            <pc:sldMk cId="2554411081" sldId="257"/>
            <ac:picMk id="13" creationId="{A72D06A1-BA08-4820-BBC8-B24DDB32A376}"/>
          </ac:picMkLst>
        </pc:picChg>
        <pc:picChg chg="add del">
          <ac:chgData name="Lars Strömberg" userId="507f2ccc-7df1-4ff9-8118-1103b9a89837" providerId="ADAL" clId="{DA117378-2C1A-7340-B333-D341260E5701}" dt="2021-01-12T09:30:07.318" v="217" actId="26606"/>
          <ac:picMkLst>
            <pc:docMk/>
            <pc:sldMk cId="2554411081" sldId="257"/>
            <ac:picMk id="15" creationId="{1295E665-0408-4072-94B3-49BA5ACBCBD3}"/>
          </ac:picMkLst>
        </pc:picChg>
      </pc:sldChg>
      <pc:sldChg chg="addSp delSp modSp new mod setBg">
        <pc:chgData name="Lars Strömberg" userId="507f2ccc-7df1-4ff9-8118-1103b9a89837" providerId="ADAL" clId="{DA117378-2C1A-7340-B333-D341260E5701}" dt="2021-01-12T09:36:29.070" v="483" actId="26606"/>
        <pc:sldMkLst>
          <pc:docMk/>
          <pc:sldMk cId="1074826552" sldId="258"/>
        </pc:sldMkLst>
        <pc:spChg chg="mod">
          <ac:chgData name="Lars Strömberg" userId="507f2ccc-7df1-4ff9-8118-1103b9a89837" providerId="ADAL" clId="{DA117378-2C1A-7340-B333-D341260E5701}" dt="2021-01-12T09:36:29.070" v="483" actId="26606"/>
          <ac:spMkLst>
            <pc:docMk/>
            <pc:sldMk cId="1074826552" sldId="258"/>
            <ac:spMk id="2" creationId="{04494D2C-6FEC-C84B-8D98-098113A98DB9}"/>
          </ac:spMkLst>
        </pc:spChg>
        <pc:spChg chg="add del mod">
          <ac:chgData name="Lars Strömberg" userId="507f2ccc-7df1-4ff9-8118-1103b9a89837" providerId="ADAL" clId="{DA117378-2C1A-7340-B333-D341260E5701}" dt="2021-01-12T09:36:29.070" v="483" actId="26606"/>
          <ac:spMkLst>
            <pc:docMk/>
            <pc:sldMk cId="1074826552" sldId="258"/>
            <ac:spMk id="3" creationId="{FBD845D4-A84A-7D4E-A7C7-EC46EEEDF6F8}"/>
          </ac:spMkLst>
        </pc:spChg>
        <pc:spChg chg="add del">
          <ac:chgData name="Lars Strömberg" userId="507f2ccc-7df1-4ff9-8118-1103b9a89837" providerId="ADAL" clId="{DA117378-2C1A-7340-B333-D341260E5701}" dt="2021-01-12T09:36:22.375" v="480" actId="26606"/>
          <ac:spMkLst>
            <pc:docMk/>
            <pc:sldMk cId="1074826552" sldId="258"/>
            <ac:spMk id="9" creationId="{8651CFA9-6065-4243-AC48-858E359780B1}"/>
          </ac:spMkLst>
        </pc:spChg>
        <pc:spChg chg="add del">
          <ac:chgData name="Lars Strömberg" userId="507f2ccc-7df1-4ff9-8118-1103b9a89837" providerId="ADAL" clId="{DA117378-2C1A-7340-B333-D341260E5701}" dt="2021-01-12T09:36:22.375" v="480" actId="26606"/>
          <ac:spMkLst>
            <pc:docMk/>
            <pc:sldMk cId="1074826552" sldId="258"/>
            <ac:spMk id="11" creationId="{37962AE0-6A1C-4B76-9D52-10E5E6D7D3BB}"/>
          </ac:spMkLst>
        </pc:spChg>
        <pc:spChg chg="add del">
          <ac:chgData name="Lars Strömberg" userId="507f2ccc-7df1-4ff9-8118-1103b9a89837" providerId="ADAL" clId="{DA117378-2C1A-7340-B333-D341260E5701}" dt="2021-01-12T09:36:22.375" v="480" actId="26606"/>
          <ac:spMkLst>
            <pc:docMk/>
            <pc:sldMk cId="1074826552" sldId="258"/>
            <ac:spMk id="13" creationId="{027CAEDE-D92D-4745-8749-71019415A797}"/>
          </ac:spMkLst>
        </pc:spChg>
        <pc:spChg chg="add del">
          <ac:chgData name="Lars Strömberg" userId="507f2ccc-7df1-4ff9-8118-1103b9a89837" providerId="ADAL" clId="{DA117378-2C1A-7340-B333-D341260E5701}" dt="2021-01-12T09:36:22.375" v="480" actId="26606"/>
          <ac:spMkLst>
            <pc:docMk/>
            <pc:sldMk cId="1074826552" sldId="258"/>
            <ac:spMk id="15" creationId="{00C96CB6-3880-40E6-A4BF-F64E7D1E4295}"/>
          </ac:spMkLst>
        </pc:spChg>
        <pc:spChg chg="add del">
          <ac:chgData name="Lars Strömberg" userId="507f2ccc-7df1-4ff9-8118-1103b9a89837" providerId="ADAL" clId="{DA117378-2C1A-7340-B333-D341260E5701}" dt="2021-01-12T09:36:29.012" v="482" actId="26606"/>
          <ac:spMkLst>
            <pc:docMk/>
            <pc:sldMk cId="1074826552" sldId="258"/>
            <ac:spMk id="17" creationId="{8651CFA9-6065-4243-AC48-858E359780B1}"/>
          </ac:spMkLst>
        </pc:spChg>
        <pc:spChg chg="add del">
          <ac:chgData name="Lars Strömberg" userId="507f2ccc-7df1-4ff9-8118-1103b9a89837" providerId="ADAL" clId="{DA117378-2C1A-7340-B333-D341260E5701}" dt="2021-01-12T09:36:29.012" v="482" actId="26606"/>
          <ac:spMkLst>
            <pc:docMk/>
            <pc:sldMk cId="1074826552" sldId="258"/>
            <ac:spMk id="18" creationId="{37962AE0-6A1C-4B76-9D52-10E5E6D7D3BB}"/>
          </ac:spMkLst>
        </pc:spChg>
        <pc:spChg chg="add">
          <ac:chgData name="Lars Strömberg" userId="507f2ccc-7df1-4ff9-8118-1103b9a89837" providerId="ADAL" clId="{DA117378-2C1A-7340-B333-D341260E5701}" dt="2021-01-12T09:36:29.070" v="483" actId="26606"/>
          <ac:spMkLst>
            <pc:docMk/>
            <pc:sldMk cId="1074826552" sldId="258"/>
            <ac:spMk id="23" creationId="{8651CFA9-6065-4243-AC48-858E359780B1}"/>
          </ac:spMkLst>
        </pc:spChg>
        <pc:spChg chg="add">
          <ac:chgData name="Lars Strömberg" userId="507f2ccc-7df1-4ff9-8118-1103b9a89837" providerId="ADAL" clId="{DA117378-2C1A-7340-B333-D341260E5701}" dt="2021-01-12T09:36:29.070" v="483" actId="26606"/>
          <ac:spMkLst>
            <pc:docMk/>
            <pc:sldMk cId="1074826552" sldId="258"/>
            <ac:spMk id="24" creationId="{37962AE0-6A1C-4B76-9D52-10E5E6D7D3BB}"/>
          </ac:spMkLst>
        </pc:spChg>
        <pc:graphicFrameChg chg="add del">
          <ac:chgData name="Lars Strömberg" userId="507f2ccc-7df1-4ff9-8118-1103b9a89837" providerId="ADAL" clId="{DA117378-2C1A-7340-B333-D341260E5701}" dt="2021-01-12T09:36:22.375" v="480" actId="26606"/>
          <ac:graphicFrameMkLst>
            <pc:docMk/>
            <pc:sldMk cId="1074826552" sldId="258"/>
            <ac:graphicFrameMk id="5" creationId="{A7519F6B-3E27-4AC7-B719-7F4C928072A1}"/>
          </ac:graphicFrameMkLst>
        </pc:graphicFrameChg>
        <pc:graphicFrameChg chg="add del">
          <ac:chgData name="Lars Strömberg" userId="507f2ccc-7df1-4ff9-8118-1103b9a89837" providerId="ADAL" clId="{DA117378-2C1A-7340-B333-D341260E5701}" dt="2021-01-12T09:36:29.012" v="482" actId="26606"/>
          <ac:graphicFrameMkLst>
            <pc:docMk/>
            <pc:sldMk cId="1074826552" sldId="258"/>
            <ac:graphicFrameMk id="21" creationId="{475C7611-457F-4006-8AE8-5A7DD47F8045}"/>
          </ac:graphicFrameMkLst>
        </pc:graphicFrameChg>
        <pc:graphicFrameChg chg="add">
          <ac:chgData name="Lars Strömberg" userId="507f2ccc-7df1-4ff9-8118-1103b9a89837" providerId="ADAL" clId="{DA117378-2C1A-7340-B333-D341260E5701}" dt="2021-01-12T09:36:29.070" v="483" actId="26606"/>
          <ac:graphicFrameMkLst>
            <pc:docMk/>
            <pc:sldMk cId="1074826552" sldId="258"/>
            <ac:graphicFrameMk id="27" creationId="{5FCF8EA7-426C-46B0-956C-C02211CE5133}"/>
          </ac:graphicFrameMkLst>
        </pc:graphicFrameChg>
        <pc:picChg chg="add del">
          <ac:chgData name="Lars Strömberg" userId="507f2ccc-7df1-4ff9-8118-1103b9a89837" providerId="ADAL" clId="{DA117378-2C1A-7340-B333-D341260E5701}" dt="2021-01-12T09:36:29.012" v="482" actId="26606"/>
          <ac:picMkLst>
            <pc:docMk/>
            <pc:sldMk cId="1074826552" sldId="258"/>
            <ac:picMk id="19" creationId="{A72D06A1-BA08-4820-BBC8-B24DDB32A376}"/>
          </ac:picMkLst>
        </pc:picChg>
        <pc:picChg chg="add del">
          <ac:chgData name="Lars Strömberg" userId="507f2ccc-7df1-4ff9-8118-1103b9a89837" providerId="ADAL" clId="{DA117378-2C1A-7340-B333-D341260E5701}" dt="2021-01-12T09:36:29.012" v="482" actId="26606"/>
          <ac:picMkLst>
            <pc:docMk/>
            <pc:sldMk cId="1074826552" sldId="258"/>
            <ac:picMk id="20" creationId="{1295E665-0408-4072-94B3-49BA5ACBCBD3}"/>
          </ac:picMkLst>
        </pc:picChg>
        <pc:picChg chg="add">
          <ac:chgData name="Lars Strömberg" userId="507f2ccc-7df1-4ff9-8118-1103b9a89837" providerId="ADAL" clId="{DA117378-2C1A-7340-B333-D341260E5701}" dt="2021-01-12T09:36:29.070" v="483" actId="26606"/>
          <ac:picMkLst>
            <pc:docMk/>
            <pc:sldMk cId="1074826552" sldId="258"/>
            <ac:picMk id="25" creationId="{A72D06A1-BA08-4820-BBC8-B24DDB32A376}"/>
          </ac:picMkLst>
        </pc:picChg>
        <pc:picChg chg="add">
          <ac:chgData name="Lars Strömberg" userId="507f2ccc-7df1-4ff9-8118-1103b9a89837" providerId="ADAL" clId="{DA117378-2C1A-7340-B333-D341260E5701}" dt="2021-01-12T09:36:29.070" v="483" actId="26606"/>
          <ac:picMkLst>
            <pc:docMk/>
            <pc:sldMk cId="1074826552" sldId="258"/>
            <ac:picMk id="26" creationId="{1295E665-0408-4072-94B3-49BA5ACBCBD3}"/>
          </ac:picMkLst>
        </pc:picChg>
      </pc:sldChg>
      <pc:sldChg chg="addSp delSp modSp add mod setBg">
        <pc:chgData name="Lars Strömberg" userId="507f2ccc-7df1-4ff9-8118-1103b9a89837" providerId="ADAL" clId="{DA117378-2C1A-7340-B333-D341260E5701}" dt="2021-01-12T11:41:50.675" v="5327" actId="26606"/>
        <pc:sldMkLst>
          <pc:docMk/>
          <pc:sldMk cId="2604976182" sldId="259"/>
        </pc:sldMkLst>
        <pc:spChg chg="mod">
          <ac:chgData name="Lars Strömberg" userId="507f2ccc-7df1-4ff9-8118-1103b9a89837" providerId="ADAL" clId="{DA117378-2C1A-7340-B333-D341260E5701}" dt="2021-01-12T11:41:50.675" v="5327" actId="26606"/>
          <ac:spMkLst>
            <pc:docMk/>
            <pc:sldMk cId="2604976182" sldId="259"/>
            <ac:spMk id="2" creationId="{04494D2C-6FEC-C84B-8D98-098113A98DB9}"/>
          </ac:spMkLst>
        </pc:spChg>
        <pc:spChg chg="add del mod">
          <ac:chgData name="Lars Strömberg" userId="507f2ccc-7df1-4ff9-8118-1103b9a89837" providerId="ADAL" clId="{DA117378-2C1A-7340-B333-D341260E5701}" dt="2021-01-12T11:41:50.675" v="5327" actId="26606"/>
          <ac:spMkLst>
            <pc:docMk/>
            <pc:sldMk cId="2604976182" sldId="259"/>
            <ac:spMk id="3" creationId="{FBD845D4-A84A-7D4E-A7C7-EC46EEEDF6F8}"/>
          </ac:spMkLst>
        </pc:spChg>
        <pc:spChg chg="add">
          <ac:chgData name="Lars Strömberg" userId="507f2ccc-7df1-4ff9-8118-1103b9a89837" providerId="ADAL" clId="{DA117378-2C1A-7340-B333-D341260E5701}" dt="2021-01-12T11:41:50.675" v="5327" actId="26606"/>
          <ac:spMkLst>
            <pc:docMk/>
            <pc:sldMk cId="2604976182" sldId="259"/>
            <ac:spMk id="9" creationId="{8651CFA9-6065-4243-AC48-858E359780B1}"/>
          </ac:spMkLst>
        </pc:spChg>
        <pc:spChg chg="add">
          <ac:chgData name="Lars Strömberg" userId="507f2ccc-7df1-4ff9-8118-1103b9a89837" providerId="ADAL" clId="{DA117378-2C1A-7340-B333-D341260E5701}" dt="2021-01-12T11:41:50.675" v="5327" actId="26606"/>
          <ac:spMkLst>
            <pc:docMk/>
            <pc:sldMk cId="2604976182" sldId="259"/>
            <ac:spMk id="11" creationId="{37962AE0-6A1C-4B76-9D52-10E5E6D7D3BB}"/>
          </ac:spMkLst>
        </pc:spChg>
        <pc:spChg chg="add">
          <ac:chgData name="Lars Strömberg" userId="507f2ccc-7df1-4ff9-8118-1103b9a89837" providerId="ADAL" clId="{DA117378-2C1A-7340-B333-D341260E5701}" dt="2021-01-12T11:41:50.675" v="5327" actId="26606"/>
          <ac:spMkLst>
            <pc:docMk/>
            <pc:sldMk cId="2604976182" sldId="259"/>
            <ac:spMk id="13" creationId="{027CAEDE-D92D-4745-8749-71019415A797}"/>
          </ac:spMkLst>
        </pc:spChg>
        <pc:spChg chg="add">
          <ac:chgData name="Lars Strömberg" userId="507f2ccc-7df1-4ff9-8118-1103b9a89837" providerId="ADAL" clId="{DA117378-2C1A-7340-B333-D341260E5701}" dt="2021-01-12T11:41:50.675" v="5327" actId="26606"/>
          <ac:spMkLst>
            <pc:docMk/>
            <pc:sldMk cId="2604976182" sldId="259"/>
            <ac:spMk id="15" creationId="{00C96CB6-3880-40E6-A4BF-F64E7D1E4295}"/>
          </ac:spMkLst>
        </pc:spChg>
        <pc:graphicFrameChg chg="add del modGraphic">
          <ac:chgData name="Lars Strömberg" userId="507f2ccc-7df1-4ff9-8118-1103b9a89837" providerId="ADAL" clId="{DA117378-2C1A-7340-B333-D341260E5701}" dt="2021-01-12T11:41:44.158" v="5325" actId="1032"/>
          <ac:graphicFrameMkLst>
            <pc:docMk/>
            <pc:sldMk cId="2604976182" sldId="259"/>
            <ac:graphicFrameMk id="4" creationId="{70F5779E-2666-1247-9CF5-6CC0E5B7D332}"/>
          </ac:graphicFrameMkLst>
        </pc:graphicFrameChg>
        <pc:graphicFrameChg chg="add">
          <ac:chgData name="Lars Strömberg" userId="507f2ccc-7df1-4ff9-8118-1103b9a89837" providerId="ADAL" clId="{DA117378-2C1A-7340-B333-D341260E5701}" dt="2021-01-12T11:41:50.675" v="5327" actId="26606"/>
          <ac:graphicFrameMkLst>
            <pc:docMk/>
            <pc:sldMk cId="2604976182" sldId="259"/>
            <ac:graphicFrameMk id="5" creationId="{5BD625E9-6ED7-4B28-B5C7-0761CE428FDE}"/>
          </ac:graphicFrameMkLst>
        </pc:graphicFrameChg>
      </pc:sldChg>
      <pc:sldChg chg="addSp delSp modSp add mod setBg">
        <pc:chgData name="Lars Strömberg" userId="507f2ccc-7df1-4ff9-8118-1103b9a89837" providerId="ADAL" clId="{DA117378-2C1A-7340-B333-D341260E5701}" dt="2021-01-12T12:24:02.307" v="7037" actId="26606"/>
        <pc:sldMkLst>
          <pc:docMk/>
          <pc:sldMk cId="1846796501" sldId="260"/>
        </pc:sldMkLst>
        <pc:spChg chg="mod">
          <ac:chgData name="Lars Strömberg" userId="507f2ccc-7df1-4ff9-8118-1103b9a89837" providerId="ADAL" clId="{DA117378-2C1A-7340-B333-D341260E5701}" dt="2021-01-12T12:24:02.307" v="7037" actId="26606"/>
          <ac:spMkLst>
            <pc:docMk/>
            <pc:sldMk cId="1846796501" sldId="260"/>
            <ac:spMk id="2" creationId="{04494D2C-6FEC-C84B-8D98-098113A98DB9}"/>
          </ac:spMkLst>
        </pc:spChg>
        <pc:spChg chg="add del mod">
          <ac:chgData name="Lars Strömberg" userId="507f2ccc-7df1-4ff9-8118-1103b9a89837" providerId="ADAL" clId="{DA117378-2C1A-7340-B333-D341260E5701}" dt="2021-01-12T12:24:02.307" v="7037" actId="26606"/>
          <ac:spMkLst>
            <pc:docMk/>
            <pc:sldMk cId="1846796501" sldId="260"/>
            <ac:spMk id="3" creationId="{FBD845D4-A84A-7D4E-A7C7-EC46EEEDF6F8}"/>
          </ac:spMkLst>
        </pc:spChg>
        <pc:spChg chg="add del">
          <ac:chgData name="Lars Strömberg" userId="507f2ccc-7df1-4ff9-8118-1103b9a89837" providerId="ADAL" clId="{DA117378-2C1A-7340-B333-D341260E5701}" dt="2021-01-12T12:23:36.138" v="7034" actId="26606"/>
          <ac:spMkLst>
            <pc:docMk/>
            <pc:sldMk cId="1846796501" sldId="260"/>
            <ac:spMk id="9" creationId="{8651CFA9-6065-4243-AC48-858E359780B1}"/>
          </ac:spMkLst>
        </pc:spChg>
        <pc:spChg chg="add del">
          <ac:chgData name="Lars Strömberg" userId="507f2ccc-7df1-4ff9-8118-1103b9a89837" providerId="ADAL" clId="{DA117378-2C1A-7340-B333-D341260E5701}" dt="2021-01-12T12:23:36.138" v="7034" actId="26606"/>
          <ac:spMkLst>
            <pc:docMk/>
            <pc:sldMk cId="1846796501" sldId="260"/>
            <ac:spMk id="11" creationId="{37962AE0-6A1C-4B76-9D52-10E5E6D7D3BB}"/>
          </ac:spMkLst>
        </pc:spChg>
        <pc:spChg chg="add del">
          <ac:chgData name="Lars Strömberg" userId="507f2ccc-7df1-4ff9-8118-1103b9a89837" providerId="ADAL" clId="{DA117378-2C1A-7340-B333-D341260E5701}" dt="2021-01-12T12:23:36.138" v="7034" actId="26606"/>
          <ac:spMkLst>
            <pc:docMk/>
            <pc:sldMk cId="1846796501" sldId="260"/>
            <ac:spMk id="13" creationId="{027CAEDE-D92D-4745-8749-71019415A797}"/>
          </ac:spMkLst>
        </pc:spChg>
        <pc:spChg chg="add del">
          <ac:chgData name="Lars Strömberg" userId="507f2ccc-7df1-4ff9-8118-1103b9a89837" providerId="ADAL" clId="{DA117378-2C1A-7340-B333-D341260E5701}" dt="2021-01-12T12:23:36.138" v="7034" actId="26606"/>
          <ac:spMkLst>
            <pc:docMk/>
            <pc:sldMk cId="1846796501" sldId="260"/>
            <ac:spMk id="15" creationId="{00C96CB6-3880-40E6-A4BF-F64E7D1E4295}"/>
          </ac:spMkLst>
        </pc:spChg>
        <pc:spChg chg="add del">
          <ac:chgData name="Lars Strömberg" userId="507f2ccc-7df1-4ff9-8118-1103b9a89837" providerId="ADAL" clId="{DA117378-2C1A-7340-B333-D341260E5701}" dt="2021-01-12T12:24:02.237" v="7036" actId="26606"/>
          <ac:spMkLst>
            <pc:docMk/>
            <pc:sldMk cId="1846796501" sldId="260"/>
            <ac:spMk id="17" creationId="{8651CFA9-6065-4243-AC48-858E359780B1}"/>
          </ac:spMkLst>
        </pc:spChg>
        <pc:spChg chg="add del">
          <ac:chgData name="Lars Strömberg" userId="507f2ccc-7df1-4ff9-8118-1103b9a89837" providerId="ADAL" clId="{DA117378-2C1A-7340-B333-D341260E5701}" dt="2021-01-12T12:24:02.237" v="7036" actId="26606"/>
          <ac:spMkLst>
            <pc:docMk/>
            <pc:sldMk cId="1846796501" sldId="260"/>
            <ac:spMk id="18" creationId="{37962AE0-6A1C-4B76-9D52-10E5E6D7D3BB}"/>
          </ac:spMkLst>
        </pc:spChg>
        <pc:spChg chg="add del">
          <ac:chgData name="Lars Strömberg" userId="507f2ccc-7df1-4ff9-8118-1103b9a89837" providerId="ADAL" clId="{DA117378-2C1A-7340-B333-D341260E5701}" dt="2021-01-12T12:24:02.237" v="7036" actId="26606"/>
          <ac:spMkLst>
            <pc:docMk/>
            <pc:sldMk cId="1846796501" sldId="260"/>
            <ac:spMk id="19" creationId="{027CAEDE-D92D-4745-8749-71019415A797}"/>
          </ac:spMkLst>
        </pc:spChg>
        <pc:spChg chg="add del">
          <ac:chgData name="Lars Strömberg" userId="507f2ccc-7df1-4ff9-8118-1103b9a89837" providerId="ADAL" clId="{DA117378-2C1A-7340-B333-D341260E5701}" dt="2021-01-12T12:24:02.237" v="7036" actId="26606"/>
          <ac:spMkLst>
            <pc:docMk/>
            <pc:sldMk cId="1846796501" sldId="260"/>
            <ac:spMk id="20" creationId="{00C96CB6-3880-40E6-A4BF-F64E7D1E4295}"/>
          </ac:spMkLst>
        </pc:spChg>
        <pc:spChg chg="add">
          <ac:chgData name="Lars Strömberg" userId="507f2ccc-7df1-4ff9-8118-1103b9a89837" providerId="ADAL" clId="{DA117378-2C1A-7340-B333-D341260E5701}" dt="2021-01-12T12:24:02.307" v="7037" actId="26606"/>
          <ac:spMkLst>
            <pc:docMk/>
            <pc:sldMk cId="1846796501" sldId="260"/>
            <ac:spMk id="23" creationId="{8651CFA9-6065-4243-AC48-858E359780B1}"/>
          </ac:spMkLst>
        </pc:spChg>
        <pc:spChg chg="add">
          <ac:chgData name="Lars Strömberg" userId="507f2ccc-7df1-4ff9-8118-1103b9a89837" providerId="ADAL" clId="{DA117378-2C1A-7340-B333-D341260E5701}" dt="2021-01-12T12:24:02.307" v="7037" actId="26606"/>
          <ac:spMkLst>
            <pc:docMk/>
            <pc:sldMk cId="1846796501" sldId="260"/>
            <ac:spMk id="24" creationId="{37962AE0-6A1C-4B76-9D52-10E5E6D7D3BB}"/>
          </ac:spMkLst>
        </pc:spChg>
        <pc:spChg chg="add">
          <ac:chgData name="Lars Strömberg" userId="507f2ccc-7df1-4ff9-8118-1103b9a89837" providerId="ADAL" clId="{DA117378-2C1A-7340-B333-D341260E5701}" dt="2021-01-12T12:24:02.307" v="7037" actId="26606"/>
          <ac:spMkLst>
            <pc:docMk/>
            <pc:sldMk cId="1846796501" sldId="260"/>
            <ac:spMk id="25" creationId="{027CAEDE-D92D-4745-8749-71019415A797}"/>
          </ac:spMkLst>
        </pc:spChg>
        <pc:spChg chg="add">
          <ac:chgData name="Lars Strömberg" userId="507f2ccc-7df1-4ff9-8118-1103b9a89837" providerId="ADAL" clId="{DA117378-2C1A-7340-B333-D341260E5701}" dt="2021-01-12T12:24:02.307" v="7037" actId="26606"/>
          <ac:spMkLst>
            <pc:docMk/>
            <pc:sldMk cId="1846796501" sldId="260"/>
            <ac:spMk id="26" creationId="{00C96CB6-3880-40E6-A4BF-F64E7D1E4295}"/>
          </ac:spMkLst>
        </pc:spChg>
        <pc:graphicFrameChg chg="add del">
          <ac:chgData name="Lars Strömberg" userId="507f2ccc-7df1-4ff9-8118-1103b9a89837" providerId="ADAL" clId="{DA117378-2C1A-7340-B333-D341260E5701}" dt="2021-01-12T12:23:36.138" v="7034" actId="26606"/>
          <ac:graphicFrameMkLst>
            <pc:docMk/>
            <pc:sldMk cId="1846796501" sldId="260"/>
            <ac:graphicFrameMk id="5" creationId="{22191E02-80BC-4AAF-A071-BE01EA8164D7}"/>
          </ac:graphicFrameMkLst>
        </pc:graphicFrameChg>
        <pc:graphicFrameChg chg="add del">
          <ac:chgData name="Lars Strömberg" userId="507f2ccc-7df1-4ff9-8118-1103b9a89837" providerId="ADAL" clId="{DA117378-2C1A-7340-B333-D341260E5701}" dt="2021-01-12T12:24:02.237" v="7036" actId="26606"/>
          <ac:graphicFrameMkLst>
            <pc:docMk/>
            <pc:sldMk cId="1846796501" sldId="260"/>
            <ac:graphicFrameMk id="21" creationId="{28CBAA1F-4D70-48D5-82C7-D29062D9A7C5}"/>
          </ac:graphicFrameMkLst>
        </pc:graphicFrameChg>
        <pc:graphicFrameChg chg="add">
          <ac:chgData name="Lars Strömberg" userId="507f2ccc-7df1-4ff9-8118-1103b9a89837" providerId="ADAL" clId="{DA117378-2C1A-7340-B333-D341260E5701}" dt="2021-01-12T12:24:02.307" v="7037" actId="26606"/>
          <ac:graphicFrameMkLst>
            <pc:docMk/>
            <pc:sldMk cId="1846796501" sldId="260"/>
            <ac:graphicFrameMk id="27" creationId="{22191E02-80BC-4AAF-A071-BE01EA8164D7}"/>
          </ac:graphicFrameMkLst>
        </pc:graphicFrameChg>
      </pc:sldChg>
      <pc:sldChg chg="addSp modSp add mod ord setBg">
        <pc:chgData name="Lars Strömberg" userId="507f2ccc-7df1-4ff9-8118-1103b9a89837" providerId="ADAL" clId="{DA117378-2C1A-7340-B333-D341260E5701}" dt="2021-01-12T11:05:07.536" v="3886" actId="6549"/>
        <pc:sldMkLst>
          <pc:docMk/>
          <pc:sldMk cId="1256485147" sldId="261"/>
        </pc:sldMkLst>
        <pc:spChg chg="mod">
          <ac:chgData name="Lars Strömberg" userId="507f2ccc-7df1-4ff9-8118-1103b9a89837" providerId="ADAL" clId="{DA117378-2C1A-7340-B333-D341260E5701}" dt="2021-01-12T11:02:28.225" v="3828" actId="26606"/>
          <ac:spMkLst>
            <pc:docMk/>
            <pc:sldMk cId="1256485147" sldId="261"/>
            <ac:spMk id="2" creationId="{04494D2C-6FEC-C84B-8D98-098113A98DB9}"/>
          </ac:spMkLst>
        </pc:spChg>
        <pc:spChg chg="mod">
          <ac:chgData name="Lars Strömberg" userId="507f2ccc-7df1-4ff9-8118-1103b9a89837" providerId="ADAL" clId="{DA117378-2C1A-7340-B333-D341260E5701}" dt="2021-01-12T11:05:07.536" v="3886" actId="6549"/>
          <ac:spMkLst>
            <pc:docMk/>
            <pc:sldMk cId="1256485147" sldId="261"/>
            <ac:spMk id="3" creationId="{FBD845D4-A84A-7D4E-A7C7-EC46EEEDF6F8}"/>
          </ac:spMkLst>
        </pc:spChg>
        <pc:spChg chg="add">
          <ac:chgData name="Lars Strömberg" userId="507f2ccc-7df1-4ff9-8118-1103b9a89837" providerId="ADAL" clId="{DA117378-2C1A-7340-B333-D341260E5701}" dt="2021-01-12T11:02:28.225" v="3828" actId="26606"/>
          <ac:spMkLst>
            <pc:docMk/>
            <pc:sldMk cId="1256485147" sldId="261"/>
            <ac:spMk id="8" creationId="{43A9B7B3-F171-4C25-99FC-C54250F0649B}"/>
          </ac:spMkLst>
        </pc:spChg>
        <pc:spChg chg="add">
          <ac:chgData name="Lars Strömberg" userId="507f2ccc-7df1-4ff9-8118-1103b9a89837" providerId="ADAL" clId="{DA117378-2C1A-7340-B333-D341260E5701}" dt="2021-01-12T11:02:28.225" v="3828" actId="26606"/>
          <ac:spMkLst>
            <pc:docMk/>
            <pc:sldMk cId="1256485147" sldId="261"/>
            <ac:spMk id="10" creationId="{D2D5C7C5-9C27-4A61-9F57-1857D45320FD}"/>
          </ac:spMkLst>
        </pc:spChg>
        <pc:spChg chg="add">
          <ac:chgData name="Lars Strömberg" userId="507f2ccc-7df1-4ff9-8118-1103b9a89837" providerId="ADAL" clId="{DA117378-2C1A-7340-B333-D341260E5701}" dt="2021-01-12T11:02:28.225" v="3828" actId="26606"/>
          <ac:spMkLst>
            <pc:docMk/>
            <pc:sldMk cId="1256485147" sldId="261"/>
            <ac:spMk id="12" creationId="{84B9546E-20BE-462C-8BE8-4EBDB46F8651}"/>
          </ac:spMkLst>
        </pc:spChg>
        <pc:spChg chg="add">
          <ac:chgData name="Lars Strömberg" userId="507f2ccc-7df1-4ff9-8118-1103b9a89837" providerId="ADAL" clId="{DA117378-2C1A-7340-B333-D341260E5701}" dt="2021-01-12T11:02:28.225" v="3828" actId="26606"/>
          <ac:spMkLst>
            <pc:docMk/>
            <pc:sldMk cId="1256485147" sldId="261"/>
            <ac:spMk id="14" creationId="{DFE5D2E8-C366-48AC-97AE-18C67E4EF969}"/>
          </ac:spMkLst>
        </pc:spChg>
      </pc:sldChg>
      <pc:sldChg chg="addSp modSp new mod setBg">
        <pc:chgData name="Lars Strömberg" userId="507f2ccc-7df1-4ff9-8118-1103b9a89837" providerId="ADAL" clId="{DA117378-2C1A-7340-B333-D341260E5701}" dt="2021-01-12T09:37:17.067" v="520" actId="26606"/>
        <pc:sldMkLst>
          <pc:docMk/>
          <pc:sldMk cId="1776769239" sldId="262"/>
        </pc:sldMkLst>
        <pc:spChg chg="mod">
          <ac:chgData name="Lars Strömberg" userId="507f2ccc-7df1-4ff9-8118-1103b9a89837" providerId="ADAL" clId="{DA117378-2C1A-7340-B333-D341260E5701}" dt="2021-01-12T09:37:17.067" v="520" actId="26606"/>
          <ac:spMkLst>
            <pc:docMk/>
            <pc:sldMk cId="1776769239" sldId="262"/>
            <ac:spMk id="2" creationId="{E7A6EA39-883C-AD4B-ABB0-BECBF0481FAE}"/>
          </ac:spMkLst>
        </pc:spChg>
        <pc:spChg chg="mod">
          <ac:chgData name="Lars Strömberg" userId="507f2ccc-7df1-4ff9-8118-1103b9a89837" providerId="ADAL" clId="{DA117378-2C1A-7340-B333-D341260E5701}" dt="2021-01-12T09:37:17.067" v="520" actId="26606"/>
          <ac:spMkLst>
            <pc:docMk/>
            <pc:sldMk cId="1776769239" sldId="262"/>
            <ac:spMk id="3" creationId="{3B300801-7CA7-444D-8816-A95CC3DFDEC3}"/>
          </ac:spMkLst>
        </pc:spChg>
        <pc:spChg chg="add">
          <ac:chgData name="Lars Strömberg" userId="507f2ccc-7df1-4ff9-8118-1103b9a89837" providerId="ADAL" clId="{DA117378-2C1A-7340-B333-D341260E5701}" dt="2021-01-12T09:37:17.067" v="520" actId="26606"/>
          <ac:spMkLst>
            <pc:docMk/>
            <pc:sldMk cId="1776769239" sldId="262"/>
            <ac:spMk id="8" creationId="{43A9B7B3-F171-4C25-99FC-C54250F0649B}"/>
          </ac:spMkLst>
        </pc:spChg>
        <pc:spChg chg="add">
          <ac:chgData name="Lars Strömberg" userId="507f2ccc-7df1-4ff9-8118-1103b9a89837" providerId="ADAL" clId="{DA117378-2C1A-7340-B333-D341260E5701}" dt="2021-01-12T09:37:17.067" v="520" actId="26606"/>
          <ac:spMkLst>
            <pc:docMk/>
            <pc:sldMk cId="1776769239" sldId="262"/>
            <ac:spMk id="10" creationId="{D2D5C7C5-9C27-4A61-9F57-1857D45320FD}"/>
          </ac:spMkLst>
        </pc:spChg>
        <pc:spChg chg="add">
          <ac:chgData name="Lars Strömberg" userId="507f2ccc-7df1-4ff9-8118-1103b9a89837" providerId="ADAL" clId="{DA117378-2C1A-7340-B333-D341260E5701}" dt="2021-01-12T09:37:17.067" v="520" actId="26606"/>
          <ac:spMkLst>
            <pc:docMk/>
            <pc:sldMk cId="1776769239" sldId="262"/>
            <ac:spMk id="12" creationId="{84B9546E-20BE-462C-8BE8-4EBDB46F8651}"/>
          </ac:spMkLst>
        </pc:spChg>
        <pc:spChg chg="add">
          <ac:chgData name="Lars Strömberg" userId="507f2ccc-7df1-4ff9-8118-1103b9a89837" providerId="ADAL" clId="{DA117378-2C1A-7340-B333-D341260E5701}" dt="2021-01-12T09:37:17.067" v="520" actId="26606"/>
          <ac:spMkLst>
            <pc:docMk/>
            <pc:sldMk cId="1776769239" sldId="262"/>
            <ac:spMk id="14" creationId="{DFE5D2E8-C366-48AC-97AE-18C67E4EF969}"/>
          </ac:spMkLst>
        </pc:spChg>
      </pc:sldChg>
      <pc:sldChg chg="addSp delSp modSp new mod setBg">
        <pc:chgData name="Lars Strömberg" userId="507f2ccc-7df1-4ff9-8118-1103b9a89837" providerId="ADAL" clId="{DA117378-2C1A-7340-B333-D341260E5701}" dt="2021-01-12T09:40:34.175" v="713" actId="26606"/>
        <pc:sldMkLst>
          <pc:docMk/>
          <pc:sldMk cId="2257837775" sldId="263"/>
        </pc:sldMkLst>
        <pc:spChg chg="mod">
          <ac:chgData name="Lars Strömberg" userId="507f2ccc-7df1-4ff9-8118-1103b9a89837" providerId="ADAL" clId="{DA117378-2C1A-7340-B333-D341260E5701}" dt="2021-01-12T09:40:34.175" v="713" actId="26606"/>
          <ac:spMkLst>
            <pc:docMk/>
            <pc:sldMk cId="2257837775" sldId="263"/>
            <ac:spMk id="2" creationId="{44562654-E65C-F34E-A890-0769CF46D748}"/>
          </ac:spMkLst>
        </pc:spChg>
        <pc:spChg chg="add del mod">
          <ac:chgData name="Lars Strömberg" userId="507f2ccc-7df1-4ff9-8118-1103b9a89837" providerId="ADAL" clId="{DA117378-2C1A-7340-B333-D341260E5701}" dt="2021-01-12T09:40:34.175" v="713" actId="26606"/>
          <ac:spMkLst>
            <pc:docMk/>
            <pc:sldMk cId="2257837775" sldId="263"/>
            <ac:spMk id="3" creationId="{B0C5A28D-5A28-6446-A1EA-20F3952941DA}"/>
          </ac:spMkLst>
        </pc:spChg>
        <pc:spChg chg="add">
          <ac:chgData name="Lars Strömberg" userId="507f2ccc-7df1-4ff9-8118-1103b9a89837" providerId="ADAL" clId="{DA117378-2C1A-7340-B333-D341260E5701}" dt="2021-01-12T09:40:34.175" v="713" actId="26606"/>
          <ac:spMkLst>
            <pc:docMk/>
            <pc:sldMk cId="2257837775" sldId="263"/>
            <ac:spMk id="6" creationId="{8651CFA9-6065-4243-AC48-858E359780B1}"/>
          </ac:spMkLst>
        </pc:spChg>
        <pc:spChg chg="add">
          <ac:chgData name="Lars Strömberg" userId="507f2ccc-7df1-4ff9-8118-1103b9a89837" providerId="ADAL" clId="{DA117378-2C1A-7340-B333-D341260E5701}" dt="2021-01-12T09:40:34.175" v="713" actId="26606"/>
          <ac:spMkLst>
            <pc:docMk/>
            <pc:sldMk cId="2257837775" sldId="263"/>
            <ac:spMk id="7" creationId="{37962AE0-6A1C-4B76-9D52-10E5E6D7D3BB}"/>
          </ac:spMkLst>
        </pc:spChg>
        <pc:spChg chg="add">
          <ac:chgData name="Lars Strömberg" userId="507f2ccc-7df1-4ff9-8118-1103b9a89837" providerId="ADAL" clId="{DA117378-2C1A-7340-B333-D341260E5701}" dt="2021-01-12T09:40:34.175" v="713" actId="26606"/>
          <ac:spMkLst>
            <pc:docMk/>
            <pc:sldMk cId="2257837775" sldId="263"/>
            <ac:spMk id="8" creationId="{027CAEDE-D92D-4745-8749-71019415A797}"/>
          </ac:spMkLst>
        </pc:spChg>
        <pc:spChg chg="add del">
          <ac:chgData name="Lars Strömberg" userId="507f2ccc-7df1-4ff9-8118-1103b9a89837" providerId="ADAL" clId="{DA117378-2C1A-7340-B333-D341260E5701}" dt="2021-01-12T09:40:11.623" v="702" actId="26606"/>
          <ac:spMkLst>
            <pc:docMk/>
            <pc:sldMk cId="2257837775" sldId="263"/>
            <ac:spMk id="9" creationId="{8651CFA9-6065-4243-AC48-858E359780B1}"/>
          </ac:spMkLst>
        </pc:spChg>
        <pc:spChg chg="add">
          <ac:chgData name="Lars Strömberg" userId="507f2ccc-7df1-4ff9-8118-1103b9a89837" providerId="ADAL" clId="{DA117378-2C1A-7340-B333-D341260E5701}" dt="2021-01-12T09:40:34.175" v="713" actId="26606"/>
          <ac:spMkLst>
            <pc:docMk/>
            <pc:sldMk cId="2257837775" sldId="263"/>
            <ac:spMk id="10" creationId="{00C96CB6-3880-40E6-A4BF-F64E7D1E4295}"/>
          </ac:spMkLst>
        </pc:spChg>
        <pc:spChg chg="add del">
          <ac:chgData name="Lars Strömberg" userId="507f2ccc-7df1-4ff9-8118-1103b9a89837" providerId="ADAL" clId="{DA117378-2C1A-7340-B333-D341260E5701}" dt="2021-01-12T09:40:11.623" v="702" actId="26606"/>
          <ac:spMkLst>
            <pc:docMk/>
            <pc:sldMk cId="2257837775" sldId="263"/>
            <ac:spMk id="11" creationId="{37962AE0-6A1C-4B76-9D52-10E5E6D7D3BB}"/>
          </ac:spMkLst>
        </pc:spChg>
        <pc:spChg chg="add del">
          <ac:chgData name="Lars Strömberg" userId="507f2ccc-7df1-4ff9-8118-1103b9a89837" providerId="ADAL" clId="{DA117378-2C1A-7340-B333-D341260E5701}" dt="2021-01-12T09:40:11.623" v="702" actId="26606"/>
          <ac:spMkLst>
            <pc:docMk/>
            <pc:sldMk cId="2257837775" sldId="263"/>
            <ac:spMk id="13" creationId="{027CAEDE-D92D-4745-8749-71019415A797}"/>
          </ac:spMkLst>
        </pc:spChg>
        <pc:spChg chg="add del">
          <ac:chgData name="Lars Strömberg" userId="507f2ccc-7df1-4ff9-8118-1103b9a89837" providerId="ADAL" clId="{DA117378-2C1A-7340-B333-D341260E5701}" dt="2021-01-12T09:40:11.623" v="702" actId="26606"/>
          <ac:spMkLst>
            <pc:docMk/>
            <pc:sldMk cId="2257837775" sldId="263"/>
            <ac:spMk id="15" creationId="{00C96CB6-3880-40E6-A4BF-F64E7D1E4295}"/>
          </ac:spMkLst>
        </pc:spChg>
        <pc:graphicFrameChg chg="add del mod">
          <ac:chgData name="Lars Strömberg" userId="507f2ccc-7df1-4ff9-8118-1103b9a89837" providerId="ADAL" clId="{DA117378-2C1A-7340-B333-D341260E5701}" dt="2021-01-12T09:40:11.623" v="702" actId="26606"/>
          <ac:graphicFrameMkLst>
            <pc:docMk/>
            <pc:sldMk cId="2257837775" sldId="263"/>
            <ac:graphicFrameMk id="5" creationId="{721F3E0F-9FAD-4319-91D7-CDAFDF5AC0AA}"/>
          </ac:graphicFrameMkLst>
        </pc:graphicFrameChg>
        <pc:graphicFrameChg chg="add">
          <ac:chgData name="Lars Strömberg" userId="507f2ccc-7df1-4ff9-8118-1103b9a89837" providerId="ADAL" clId="{DA117378-2C1A-7340-B333-D341260E5701}" dt="2021-01-12T09:40:34.175" v="713" actId="26606"/>
          <ac:graphicFrameMkLst>
            <pc:docMk/>
            <pc:sldMk cId="2257837775" sldId="263"/>
            <ac:graphicFrameMk id="12" creationId="{37E81687-F657-4A1B-95BE-A785811CA506}"/>
          </ac:graphicFrameMkLst>
        </pc:graphicFrameChg>
      </pc:sldChg>
      <pc:sldChg chg="addSp delSp modSp new mod setBg">
        <pc:chgData name="Lars Strömberg" userId="507f2ccc-7df1-4ff9-8118-1103b9a89837" providerId="ADAL" clId="{DA117378-2C1A-7340-B333-D341260E5701}" dt="2021-01-12T09:44:13.406" v="869" actId="1076"/>
        <pc:sldMkLst>
          <pc:docMk/>
          <pc:sldMk cId="4261118647" sldId="264"/>
        </pc:sldMkLst>
        <pc:spChg chg="mod">
          <ac:chgData name="Lars Strömberg" userId="507f2ccc-7df1-4ff9-8118-1103b9a89837" providerId="ADAL" clId="{DA117378-2C1A-7340-B333-D341260E5701}" dt="2021-01-12T09:43:37.763" v="864" actId="26606"/>
          <ac:spMkLst>
            <pc:docMk/>
            <pc:sldMk cId="4261118647" sldId="264"/>
            <ac:spMk id="2" creationId="{DF6F7E51-C6AD-D244-AAE7-729D467C3578}"/>
          </ac:spMkLst>
        </pc:spChg>
        <pc:spChg chg="del mod">
          <ac:chgData name="Lars Strömberg" userId="507f2ccc-7df1-4ff9-8118-1103b9a89837" providerId="ADAL" clId="{DA117378-2C1A-7340-B333-D341260E5701}" dt="2021-01-12T09:43:46.667" v="866" actId="478"/>
          <ac:spMkLst>
            <pc:docMk/>
            <pc:sldMk cId="4261118647" sldId="264"/>
            <ac:spMk id="3" creationId="{59E9AD10-457A-2746-AE70-816228F3FD8A}"/>
          </ac:spMkLst>
        </pc:spChg>
        <pc:spChg chg="add del mod">
          <ac:chgData name="Lars Strömberg" userId="507f2ccc-7df1-4ff9-8118-1103b9a89837" providerId="ADAL" clId="{DA117378-2C1A-7340-B333-D341260E5701}" dt="2021-01-12T09:43:49.373" v="867" actId="478"/>
          <ac:spMkLst>
            <pc:docMk/>
            <pc:sldMk cId="4261118647" sldId="264"/>
            <ac:spMk id="6" creationId="{73CBCD20-9731-E249-A9B9-CE34969F59E0}"/>
          </ac:spMkLst>
        </pc:spChg>
        <pc:spChg chg="add">
          <ac:chgData name="Lars Strömberg" userId="507f2ccc-7df1-4ff9-8118-1103b9a89837" providerId="ADAL" clId="{DA117378-2C1A-7340-B333-D341260E5701}" dt="2021-01-12T09:43:37.763" v="864" actId="26606"/>
          <ac:spMkLst>
            <pc:docMk/>
            <pc:sldMk cId="4261118647" sldId="264"/>
            <ac:spMk id="9" creationId="{4AB8125F-0FD8-48CD-9F43-73E5494EA774}"/>
          </ac:spMkLst>
        </pc:spChg>
        <pc:spChg chg="add">
          <ac:chgData name="Lars Strömberg" userId="507f2ccc-7df1-4ff9-8118-1103b9a89837" providerId="ADAL" clId="{DA117378-2C1A-7340-B333-D341260E5701}" dt="2021-01-12T09:43:37.763" v="864" actId="26606"/>
          <ac:spMkLst>
            <pc:docMk/>
            <pc:sldMk cId="4261118647" sldId="264"/>
            <ac:spMk id="11" creationId="{0019DD6C-5899-4C07-864B-EB0A7D104ACF}"/>
          </ac:spMkLst>
        </pc:spChg>
        <pc:spChg chg="add">
          <ac:chgData name="Lars Strömberg" userId="507f2ccc-7df1-4ff9-8118-1103b9a89837" providerId="ADAL" clId="{DA117378-2C1A-7340-B333-D341260E5701}" dt="2021-01-12T09:43:37.763" v="864" actId="26606"/>
          <ac:spMkLst>
            <pc:docMk/>
            <pc:sldMk cId="4261118647" sldId="264"/>
            <ac:spMk id="13" creationId="{EBDFFBC1-15BD-428E-B8AF-ECF5D1B76DEB}"/>
          </ac:spMkLst>
        </pc:spChg>
        <pc:spChg chg="add">
          <ac:chgData name="Lars Strömberg" userId="507f2ccc-7df1-4ff9-8118-1103b9a89837" providerId="ADAL" clId="{DA117378-2C1A-7340-B333-D341260E5701}" dt="2021-01-12T09:43:37.763" v="864" actId="26606"/>
          <ac:spMkLst>
            <pc:docMk/>
            <pc:sldMk cId="4261118647" sldId="264"/>
            <ac:spMk id="15" creationId="{EBFB3075-0323-4EB0-B1A5-776A0E709CEF}"/>
          </ac:spMkLst>
        </pc:spChg>
        <pc:graphicFrameChg chg="add mod modGraphic">
          <ac:chgData name="Lars Strömberg" userId="507f2ccc-7df1-4ff9-8118-1103b9a89837" providerId="ADAL" clId="{DA117378-2C1A-7340-B333-D341260E5701}" dt="2021-01-12T09:44:13.406" v="869" actId="1076"/>
          <ac:graphicFrameMkLst>
            <pc:docMk/>
            <pc:sldMk cId="4261118647" sldId="264"/>
            <ac:graphicFrameMk id="4" creationId="{BE8E0E00-A9D3-6745-8CEF-AD3C5618BA6E}"/>
          </ac:graphicFrameMkLst>
        </pc:graphicFrameChg>
      </pc:sldChg>
      <pc:sldChg chg="addSp modSp new mod setBg">
        <pc:chgData name="Lars Strömberg" userId="507f2ccc-7df1-4ff9-8118-1103b9a89837" providerId="ADAL" clId="{DA117378-2C1A-7340-B333-D341260E5701}" dt="2021-01-12T10:02:41.471" v="1563" actId="20577"/>
        <pc:sldMkLst>
          <pc:docMk/>
          <pc:sldMk cId="3232784387" sldId="265"/>
        </pc:sldMkLst>
        <pc:spChg chg="mod">
          <ac:chgData name="Lars Strömberg" userId="507f2ccc-7df1-4ff9-8118-1103b9a89837" providerId="ADAL" clId="{DA117378-2C1A-7340-B333-D341260E5701}" dt="2021-01-12T09:56:19.155" v="1476" actId="26606"/>
          <ac:spMkLst>
            <pc:docMk/>
            <pc:sldMk cId="3232784387" sldId="265"/>
            <ac:spMk id="2" creationId="{2E083371-0CF3-0044-90DA-ED6B6033B0B7}"/>
          </ac:spMkLst>
        </pc:spChg>
        <pc:spChg chg="mod">
          <ac:chgData name="Lars Strömberg" userId="507f2ccc-7df1-4ff9-8118-1103b9a89837" providerId="ADAL" clId="{DA117378-2C1A-7340-B333-D341260E5701}" dt="2021-01-12T10:02:41.471" v="1563" actId="20577"/>
          <ac:spMkLst>
            <pc:docMk/>
            <pc:sldMk cId="3232784387" sldId="265"/>
            <ac:spMk id="3" creationId="{BBAEA5CC-4459-ED42-BB5E-8AAB134202F1}"/>
          </ac:spMkLst>
        </pc:spChg>
        <pc:spChg chg="add">
          <ac:chgData name="Lars Strömberg" userId="507f2ccc-7df1-4ff9-8118-1103b9a89837" providerId="ADAL" clId="{DA117378-2C1A-7340-B333-D341260E5701}" dt="2021-01-12T09:56:19.155" v="1476" actId="26606"/>
          <ac:spMkLst>
            <pc:docMk/>
            <pc:sldMk cId="3232784387" sldId="265"/>
            <ac:spMk id="8" creationId="{8651CFA9-6065-4243-AC48-858E359780B1}"/>
          </ac:spMkLst>
        </pc:spChg>
        <pc:spChg chg="add">
          <ac:chgData name="Lars Strömberg" userId="507f2ccc-7df1-4ff9-8118-1103b9a89837" providerId="ADAL" clId="{DA117378-2C1A-7340-B333-D341260E5701}" dt="2021-01-12T09:56:19.155" v="1476" actId="26606"/>
          <ac:spMkLst>
            <pc:docMk/>
            <pc:sldMk cId="3232784387" sldId="265"/>
            <ac:spMk id="10" creationId="{1DA57B7B-30D9-4515-9542-FFA699A3C8E8}"/>
          </ac:spMkLst>
        </pc:spChg>
        <pc:spChg chg="add">
          <ac:chgData name="Lars Strömberg" userId="507f2ccc-7df1-4ff9-8118-1103b9a89837" providerId="ADAL" clId="{DA117378-2C1A-7340-B333-D341260E5701}" dt="2021-01-12T09:56:19.155" v="1476" actId="26606"/>
          <ac:spMkLst>
            <pc:docMk/>
            <pc:sldMk cId="3232784387" sldId="265"/>
            <ac:spMk id="12" creationId="{9729F241-2B1B-40E9-A72C-63955DFFF74B}"/>
          </ac:spMkLst>
        </pc:spChg>
        <pc:spChg chg="add">
          <ac:chgData name="Lars Strömberg" userId="507f2ccc-7df1-4ff9-8118-1103b9a89837" providerId="ADAL" clId="{DA117378-2C1A-7340-B333-D341260E5701}" dt="2021-01-12T09:56:19.155" v="1476" actId="26606"/>
          <ac:spMkLst>
            <pc:docMk/>
            <pc:sldMk cId="3232784387" sldId="265"/>
            <ac:spMk id="14" creationId="{52B4B9D7-F359-44A2-87B4-EAFA68AA9781}"/>
          </ac:spMkLst>
        </pc:spChg>
      </pc:sldChg>
      <pc:sldChg chg="addSp modSp add mod">
        <pc:chgData name="Lars Strömberg" userId="507f2ccc-7df1-4ff9-8118-1103b9a89837" providerId="ADAL" clId="{DA117378-2C1A-7340-B333-D341260E5701}" dt="2021-01-12T09:48:12.731" v="985" actId="1076"/>
        <pc:sldMkLst>
          <pc:docMk/>
          <pc:sldMk cId="2207332906" sldId="266"/>
        </pc:sldMkLst>
        <pc:spChg chg="add mod">
          <ac:chgData name="Lars Strömberg" userId="507f2ccc-7df1-4ff9-8118-1103b9a89837" providerId="ADAL" clId="{DA117378-2C1A-7340-B333-D341260E5701}" dt="2021-01-12T09:46:30.659" v="879" actId="14100"/>
          <ac:spMkLst>
            <pc:docMk/>
            <pc:sldMk cId="2207332906" sldId="266"/>
            <ac:spMk id="3" creationId="{DAD41D62-4CA4-9946-B34A-06660253E08E}"/>
          </ac:spMkLst>
        </pc:spChg>
        <pc:spChg chg="add mod">
          <ac:chgData name="Lars Strömberg" userId="507f2ccc-7df1-4ff9-8118-1103b9a89837" providerId="ADAL" clId="{DA117378-2C1A-7340-B333-D341260E5701}" dt="2021-01-12T09:48:12.731" v="985" actId="1076"/>
          <ac:spMkLst>
            <pc:docMk/>
            <pc:sldMk cId="2207332906" sldId="266"/>
            <ac:spMk id="5" creationId="{913ED739-54A5-BF40-97F8-BF516AEB0060}"/>
          </ac:spMkLst>
        </pc:spChg>
      </pc:sldChg>
      <pc:sldChg chg="addSp delSp modSp new mod setBg">
        <pc:chgData name="Lars Strömberg" userId="507f2ccc-7df1-4ff9-8118-1103b9a89837" providerId="ADAL" clId="{DA117378-2C1A-7340-B333-D341260E5701}" dt="2021-01-12T10:05:49.734" v="1824" actId="26606"/>
        <pc:sldMkLst>
          <pc:docMk/>
          <pc:sldMk cId="2822983547" sldId="267"/>
        </pc:sldMkLst>
        <pc:spChg chg="mod">
          <ac:chgData name="Lars Strömberg" userId="507f2ccc-7df1-4ff9-8118-1103b9a89837" providerId="ADAL" clId="{DA117378-2C1A-7340-B333-D341260E5701}" dt="2021-01-12T10:05:49.734" v="1824" actId="26606"/>
          <ac:spMkLst>
            <pc:docMk/>
            <pc:sldMk cId="2822983547" sldId="267"/>
            <ac:spMk id="2" creationId="{CE86F46A-CC6D-F14F-B040-0D278627CB58}"/>
          </ac:spMkLst>
        </pc:spChg>
        <pc:spChg chg="del mod">
          <ac:chgData name="Lars Strömberg" userId="507f2ccc-7df1-4ff9-8118-1103b9a89837" providerId="ADAL" clId="{DA117378-2C1A-7340-B333-D341260E5701}" dt="2021-01-12T10:05:49.734" v="1824" actId="26606"/>
          <ac:spMkLst>
            <pc:docMk/>
            <pc:sldMk cId="2822983547" sldId="267"/>
            <ac:spMk id="3" creationId="{55528426-08F0-5144-A40F-06013255F693}"/>
          </ac:spMkLst>
        </pc:spChg>
        <pc:spChg chg="add">
          <ac:chgData name="Lars Strömberg" userId="507f2ccc-7df1-4ff9-8118-1103b9a89837" providerId="ADAL" clId="{DA117378-2C1A-7340-B333-D341260E5701}" dt="2021-01-12T10:05:49.734" v="1824" actId="26606"/>
          <ac:spMkLst>
            <pc:docMk/>
            <pc:sldMk cId="2822983547" sldId="267"/>
            <ac:spMk id="9" creationId="{8651CFA9-6065-4243-AC48-858E359780B1}"/>
          </ac:spMkLst>
        </pc:spChg>
        <pc:spChg chg="add">
          <ac:chgData name="Lars Strömberg" userId="507f2ccc-7df1-4ff9-8118-1103b9a89837" providerId="ADAL" clId="{DA117378-2C1A-7340-B333-D341260E5701}" dt="2021-01-12T10:05:49.734" v="1824" actId="26606"/>
          <ac:spMkLst>
            <pc:docMk/>
            <pc:sldMk cId="2822983547" sldId="267"/>
            <ac:spMk id="11" creationId="{37962AE0-6A1C-4B76-9D52-10E5E6D7D3BB}"/>
          </ac:spMkLst>
        </pc:spChg>
        <pc:spChg chg="add">
          <ac:chgData name="Lars Strömberg" userId="507f2ccc-7df1-4ff9-8118-1103b9a89837" providerId="ADAL" clId="{DA117378-2C1A-7340-B333-D341260E5701}" dt="2021-01-12T10:05:49.734" v="1824" actId="26606"/>
          <ac:spMkLst>
            <pc:docMk/>
            <pc:sldMk cId="2822983547" sldId="267"/>
            <ac:spMk id="13" creationId="{027CAEDE-D92D-4745-8749-71019415A797}"/>
          </ac:spMkLst>
        </pc:spChg>
        <pc:spChg chg="add">
          <ac:chgData name="Lars Strömberg" userId="507f2ccc-7df1-4ff9-8118-1103b9a89837" providerId="ADAL" clId="{DA117378-2C1A-7340-B333-D341260E5701}" dt="2021-01-12T10:05:49.734" v="1824" actId="26606"/>
          <ac:spMkLst>
            <pc:docMk/>
            <pc:sldMk cId="2822983547" sldId="267"/>
            <ac:spMk id="15" creationId="{00C96CB6-3880-40E6-A4BF-F64E7D1E4295}"/>
          </ac:spMkLst>
        </pc:spChg>
        <pc:graphicFrameChg chg="add">
          <ac:chgData name="Lars Strömberg" userId="507f2ccc-7df1-4ff9-8118-1103b9a89837" providerId="ADAL" clId="{DA117378-2C1A-7340-B333-D341260E5701}" dt="2021-01-12T10:05:49.734" v="1824" actId="26606"/>
          <ac:graphicFrameMkLst>
            <pc:docMk/>
            <pc:sldMk cId="2822983547" sldId="267"/>
            <ac:graphicFrameMk id="5" creationId="{5DEB345A-F537-4CAF-A826-590DF83F2BA7}"/>
          </ac:graphicFrameMkLst>
        </pc:graphicFrameChg>
      </pc:sldChg>
      <pc:sldChg chg="addSp modSp new mod setBg">
        <pc:chgData name="Lars Strömberg" userId="507f2ccc-7df1-4ff9-8118-1103b9a89837" providerId="ADAL" clId="{DA117378-2C1A-7340-B333-D341260E5701}" dt="2021-01-12T11:42:25.502" v="5330" actId="20577"/>
        <pc:sldMkLst>
          <pc:docMk/>
          <pc:sldMk cId="2433911995" sldId="268"/>
        </pc:sldMkLst>
        <pc:spChg chg="mod">
          <ac:chgData name="Lars Strömberg" userId="507f2ccc-7df1-4ff9-8118-1103b9a89837" providerId="ADAL" clId="{DA117378-2C1A-7340-B333-D341260E5701}" dt="2021-01-12T10:25:39.888" v="2329" actId="1036"/>
          <ac:spMkLst>
            <pc:docMk/>
            <pc:sldMk cId="2433911995" sldId="268"/>
            <ac:spMk id="2" creationId="{5F5B2680-7DD6-D741-B315-E97FEE93FF8D}"/>
          </ac:spMkLst>
        </pc:spChg>
        <pc:spChg chg="mod">
          <ac:chgData name="Lars Strömberg" userId="507f2ccc-7df1-4ff9-8118-1103b9a89837" providerId="ADAL" clId="{DA117378-2C1A-7340-B333-D341260E5701}" dt="2021-01-12T11:42:25.502" v="5330" actId="20577"/>
          <ac:spMkLst>
            <pc:docMk/>
            <pc:sldMk cId="2433911995" sldId="268"/>
            <ac:spMk id="3" creationId="{049E274D-ED02-7F41-9C91-1C31A4AE11C3}"/>
          </ac:spMkLst>
        </pc:spChg>
        <pc:spChg chg="add">
          <ac:chgData name="Lars Strömberg" userId="507f2ccc-7df1-4ff9-8118-1103b9a89837" providerId="ADAL" clId="{DA117378-2C1A-7340-B333-D341260E5701}" dt="2021-01-12T10:09:16.380" v="1886" actId="26606"/>
          <ac:spMkLst>
            <pc:docMk/>
            <pc:sldMk cId="2433911995" sldId="268"/>
            <ac:spMk id="8" creationId="{8651CFA9-6065-4243-AC48-858E359780B1}"/>
          </ac:spMkLst>
        </pc:spChg>
        <pc:spChg chg="add">
          <ac:chgData name="Lars Strömberg" userId="507f2ccc-7df1-4ff9-8118-1103b9a89837" providerId="ADAL" clId="{DA117378-2C1A-7340-B333-D341260E5701}" dt="2021-01-12T10:09:16.380" v="1886" actId="26606"/>
          <ac:spMkLst>
            <pc:docMk/>
            <pc:sldMk cId="2433911995" sldId="268"/>
            <ac:spMk id="10" creationId="{37962AE0-6A1C-4B76-9D52-10E5E6D7D3BB}"/>
          </ac:spMkLst>
        </pc:spChg>
        <pc:spChg chg="add">
          <ac:chgData name="Lars Strömberg" userId="507f2ccc-7df1-4ff9-8118-1103b9a89837" providerId="ADAL" clId="{DA117378-2C1A-7340-B333-D341260E5701}" dt="2021-01-12T10:09:16.380" v="1886" actId="26606"/>
          <ac:spMkLst>
            <pc:docMk/>
            <pc:sldMk cId="2433911995" sldId="268"/>
            <ac:spMk id="12" creationId="{BF49D5AE-15AF-4BC1-8AC5-F5FA95199E94}"/>
          </ac:spMkLst>
        </pc:spChg>
        <pc:spChg chg="add">
          <ac:chgData name="Lars Strömberg" userId="507f2ccc-7df1-4ff9-8118-1103b9a89837" providerId="ADAL" clId="{DA117378-2C1A-7340-B333-D341260E5701}" dt="2021-01-12T10:09:16.380" v="1886" actId="26606"/>
          <ac:spMkLst>
            <pc:docMk/>
            <pc:sldMk cId="2433911995" sldId="268"/>
            <ac:spMk id="14" creationId="{5608A5E7-BD2D-419A-8079-3103083AB134}"/>
          </ac:spMkLst>
        </pc:spChg>
        <pc:picChg chg="add mod">
          <ac:chgData name="Lars Strömberg" userId="507f2ccc-7df1-4ff9-8118-1103b9a89837" providerId="ADAL" clId="{DA117378-2C1A-7340-B333-D341260E5701}" dt="2021-01-12T10:13:18.657" v="2082" actId="1076"/>
          <ac:picMkLst>
            <pc:docMk/>
            <pc:sldMk cId="2433911995" sldId="268"/>
            <ac:picMk id="5" creationId="{819F4A08-3F67-8647-802E-3652BF380D2B}"/>
          </ac:picMkLst>
        </pc:picChg>
        <pc:picChg chg="add mod">
          <ac:chgData name="Lars Strömberg" userId="507f2ccc-7df1-4ff9-8118-1103b9a89837" providerId="ADAL" clId="{DA117378-2C1A-7340-B333-D341260E5701}" dt="2021-01-12T10:13:32.485" v="2091" actId="1076"/>
          <ac:picMkLst>
            <pc:docMk/>
            <pc:sldMk cId="2433911995" sldId="268"/>
            <ac:picMk id="7" creationId="{63B55FFD-1136-B74E-9D03-C81A7DC5B294}"/>
          </ac:picMkLst>
        </pc:picChg>
      </pc:sldChg>
      <pc:sldChg chg="addSp delSp modSp new mod setBg">
        <pc:chgData name="Lars Strömberg" userId="507f2ccc-7df1-4ff9-8118-1103b9a89837" providerId="ADAL" clId="{DA117378-2C1A-7340-B333-D341260E5701}" dt="2021-01-12T13:03:26.370" v="9547" actId="14100"/>
        <pc:sldMkLst>
          <pc:docMk/>
          <pc:sldMk cId="2514780163" sldId="269"/>
        </pc:sldMkLst>
        <pc:spChg chg="mod">
          <ac:chgData name="Lars Strömberg" userId="507f2ccc-7df1-4ff9-8118-1103b9a89837" providerId="ADAL" clId="{DA117378-2C1A-7340-B333-D341260E5701}" dt="2021-01-12T10:24:28.575" v="2321" actId="6549"/>
          <ac:spMkLst>
            <pc:docMk/>
            <pc:sldMk cId="2514780163" sldId="269"/>
            <ac:spMk id="2" creationId="{BA7B74FC-89BA-8F43-92C8-92D3293970F8}"/>
          </ac:spMkLst>
        </pc:spChg>
        <pc:spChg chg="del mod">
          <ac:chgData name="Lars Strömberg" userId="507f2ccc-7df1-4ff9-8118-1103b9a89837" providerId="ADAL" clId="{DA117378-2C1A-7340-B333-D341260E5701}" dt="2021-01-12T10:24:13.870" v="2317"/>
          <ac:spMkLst>
            <pc:docMk/>
            <pc:sldMk cId="2514780163" sldId="269"/>
            <ac:spMk id="3" creationId="{5808427F-BFCB-7B40-A490-5C9B396EDCD7}"/>
          </ac:spMkLst>
        </pc:spChg>
        <pc:spChg chg="add mod">
          <ac:chgData name="Lars Strömberg" userId="507f2ccc-7df1-4ff9-8118-1103b9a89837" providerId="ADAL" clId="{DA117378-2C1A-7340-B333-D341260E5701}" dt="2021-01-12T13:03:26.370" v="9547" actId="14100"/>
          <ac:spMkLst>
            <pc:docMk/>
            <pc:sldMk cId="2514780163" sldId="269"/>
            <ac:spMk id="6" creationId="{5352FE60-FBAB-5F42-967B-EC1796355AFC}"/>
          </ac:spMkLst>
        </pc:spChg>
        <pc:spChg chg="add">
          <ac:chgData name="Lars Strömberg" userId="507f2ccc-7df1-4ff9-8118-1103b9a89837" providerId="ADAL" clId="{DA117378-2C1A-7340-B333-D341260E5701}" dt="2021-01-12T10:24:20.128" v="2320" actId="26606"/>
          <ac:spMkLst>
            <pc:docMk/>
            <pc:sldMk cId="2514780163" sldId="269"/>
            <ac:spMk id="10" creationId="{0BABF38A-8A0D-492E-BD20-6CF4D46B50BD}"/>
          </ac:spMkLst>
        </pc:spChg>
        <pc:spChg chg="add">
          <ac:chgData name="Lars Strömberg" userId="507f2ccc-7df1-4ff9-8118-1103b9a89837" providerId="ADAL" clId="{DA117378-2C1A-7340-B333-D341260E5701}" dt="2021-01-12T10:24:20.128" v="2320" actId="26606"/>
          <ac:spMkLst>
            <pc:docMk/>
            <pc:sldMk cId="2514780163" sldId="269"/>
            <ac:spMk id="14" creationId="{F1174801-1395-44C5-9B00-CCAC45C056E7}"/>
          </ac:spMkLst>
        </pc:spChg>
        <pc:spChg chg="add">
          <ac:chgData name="Lars Strömberg" userId="507f2ccc-7df1-4ff9-8118-1103b9a89837" providerId="ADAL" clId="{DA117378-2C1A-7340-B333-D341260E5701}" dt="2021-01-12T10:24:20.128" v="2320" actId="26606"/>
          <ac:spMkLst>
            <pc:docMk/>
            <pc:sldMk cId="2514780163" sldId="269"/>
            <ac:spMk id="16" creationId="{8DBEE602-02D2-420A-AFC1-438A1699A5E5}"/>
          </ac:spMkLst>
        </pc:spChg>
        <pc:spChg chg="add">
          <ac:chgData name="Lars Strömberg" userId="507f2ccc-7df1-4ff9-8118-1103b9a89837" providerId="ADAL" clId="{DA117378-2C1A-7340-B333-D341260E5701}" dt="2021-01-12T10:24:20.128" v="2320" actId="26606"/>
          <ac:spMkLst>
            <pc:docMk/>
            <pc:sldMk cId="2514780163" sldId="269"/>
            <ac:spMk id="18" creationId="{B3FAB79E-1E1B-4287-B4EA-26E497404C89}"/>
          </ac:spMkLst>
        </pc:spChg>
        <pc:spChg chg="add">
          <ac:chgData name="Lars Strömberg" userId="507f2ccc-7df1-4ff9-8118-1103b9a89837" providerId="ADAL" clId="{DA117378-2C1A-7340-B333-D341260E5701}" dt="2021-01-12T10:24:20.128" v="2320" actId="26606"/>
          <ac:spMkLst>
            <pc:docMk/>
            <pc:sldMk cId="2514780163" sldId="269"/>
            <ac:spMk id="20" creationId="{A22256D1-A993-4D2E-943C-2E87F8BFC629}"/>
          </ac:spMkLst>
        </pc:spChg>
        <pc:picChg chg="add mod">
          <ac:chgData name="Lars Strömberg" userId="507f2ccc-7df1-4ff9-8118-1103b9a89837" providerId="ADAL" clId="{DA117378-2C1A-7340-B333-D341260E5701}" dt="2021-01-12T13:02:52.133" v="9540" actId="1076"/>
          <ac:picMkLst>
            <pc:docMk/>
            <pc:sldMk cId="2514780163" sldId="269"/>
            <ac:picMk id="5" creationId="{93CC1FA0-F964-6249-8210-22DC88DCA110}"/>
          </ac:picMkLst>
        </pc:picChg>
        <pc:picChg chg="add">
          <ac:chgData name="Lars Strömberg" userId="507f2ccc-7df1-4ff9-8118-1103b9a89837" providerId="ADAL" clId="{DA117378-2C1A-7340-B333-D341260E5701}" dt="2021-01-12T10:24:20.128" v="2320" actId="26606"/>
          <ac:picMkLst>
            <pc:docMk/>
            <pc:sldMk cId="2514780163" sldId="269"/>
            <ac:picMk id="12" creationId="{1CB7E8AE-A3AC-4BB7-A5C6-F00EC697B265}"/>
          </ac:picMkLst>
        </pc:picChg>
      </pc:sldChg>
      <pc:sldChg chg="addSp delSp modSp new del mod">
        <pc:chgData name="Lars Strömberg" userId="507f2ccc-7df1-4ff9-8118-1103b9a89837" providerId="ADAL" clId="{DA117378-2C1A-7340-B333-D341260E5701}" dt="2021-01-12T10:27:12.390" v="2340" actId="2696"/>
        <pc:sldMkLst>
          <pc:docMk/>
          <pc:sldMk cId="1712100095" sldId="270"/>
        </pc:sldMkLst>
        <pc:spChg chg="mod">
          <ac:chgData name="Lars Strömberg" userId="507f2ccc-7df1-4ff9-8118-1103b9a89837" providerId="ADAL" clId="{DA117378-2C1A-7340-B333-D341260E5701}" dt="2021-01-12T10:25:59.166" v="2331" actId="27636"/>
          <ac:spMkLst>
            <pc:docMk/>
            <pc:sldMk cId="1712100095" sldId="270"/>
            <ac:spMk id="2" creationId="{61A7E9FF-25BE-CB4E-B920-4BE796237D83}"/>
          </ac:spMkLst>
        </pc:spChg>
        <pc:spChg chg="del">
          <ac:chgData name="Lars Strömberg" userId="507f2ccc-7df1-4ff9-8118-1103b9a89837" providerId="ADAL" clId="{DA117378-2C1A-7340-B333-D341260E5701}" dt="2021-01-12T10:26:14.331" v="2332"/>
          <ac:spMkLst>
            <pc:docMk/>
            <pc:sldMk cId="1712100095" sldId="270"/>
            <ac:spMk id="3" creationId="{CF0C6CDE-3A2A-FE45-949A-0D35BCEC3E5A}"/>
          </ac:spMkLst>
        </pc:spChg>
        <pc:picChg chg="add mod">
          <ac:chgData name="Lars Strömberg" userId="507f2ccc-7df1-4ff9-8118-1103b9a89837" providerId="ADAL" clId="{DA117378-2C1A-7340-B333-D341260E5701}" dt="2021-01-12T10:26:14.331" v="2332"/>
          <ac:picMkLst>
            <pc:docMk/>
            <pc:sldMk cId="1712100095" sldId="270"/>
            <ac:picMk id="5" creationId="{BBB1024C-2429-B649-B8CA-283E28934DCB}"/>
          </ac:picMkLst>
        </pc:picChg>
      </pc:sldChg>
      <pc:sldChg chg="addSp delSp modSp new mod setBg">
        <pc:chgData name="Lars Strömberg" userId="507f2ccc-7df1-4ff9-8118-1103b9a89837" providerId="ADAL" clId="{DA117378-2C1A-7340-B333-D341260E5701}" dt="2021-01-12T10:30:10.538" v="2445" actId="113"/>
        <pc:sldMkLst>
          <pc:docMk/>
          <pc:sldMk cId="3715814021" sldId="271"/>
        </pc:sldMkLst>
        <pc:spChg chg="mod">
          <ac:chgData name="Lars Strömberg" userId="507f2ccc-7df1-4ff9-8118-1103b9a89837" providerId="ADAL" clId="{DA117378-2C1A-7340-B333-D341260E5701}" dt="2021-01-12T10:27:04.990" v="2338" actId="1076"/>
          <ac:spMkLst>
            <pc:docMk/>
            <pc:sldMk cId="3715814021" sldId="271"/>
            <ac:spMk id="2" creationId="{2569EE3E-AD2E-0F4D-BD9B-5E6E9E5A5E96}"/>
          </ac:spMkLst>
        </pc:spChg>
        <pc:spChg chg="del mod">
          <ac:chgData name="Lars Strömberg" userId="507f2ccc-7df1-4ff9-8118-1103b9a89837" providerId="ADAL" clId="{DA117378-2C1A-7340-B333-D341260E5701}" dt="2021-01-12T10:27:15.865" v="2341" actId="478"/>
          <ac:spMkLst>
            <pc:docMk/>
            <pc:sldMk cId="3715814021" sldId="271"/>
            <ac:spMk id="3" creationId="{249C0A2A-A46D-7F4B-9B54-C778FA2DAAE8}"/>
          </ac:spMkLst>
        </pc:spChg>
        <pc:spChg chg="add mod">
          <ac:chgData name="Lars Strömberg" userId="507f2ccc-7df1-4ff9-8118-1103b9a89837" providerId="ADAL" clId="{DA117378-2C1A-7340-B333-D341260E5701}" dt="2021-01-12T10:30:10.538" v="2445" actId="113"/>
          <ac:spMkLst>
            <pc:docMk/>
            <pc:sldMk cId="3715814021" sldId="271"/>
            <ac:spMk id="4" creationId="{E9E6A78F-AE76-BD44-BA9E-AC8C41EDC097}"/>
          </ac:spMkLst>
        </pc:spChg>
        <pc:spChg chg="add">
          <ac:chgData name="Lars Strömberg" userId="507f2ccc-7df1-4ff9-8118-1103b9a89837" providerId="ADAL" clId="{DA117378-2C1A-7340-B333-D341260E5701}" dt="2021-01-12T10:26:50.272" v="2334" actId="26606"/>
          <ac:spMkLst>
            <pc:docMk/>
            <pc:sldMk cId="3715814021" sldId="271"/>
            <ac:spMk id="8" creationId="{43A9B7B3-F171-4C25-99FC-C54250F0649B}"/>
          </ac:spMkLst>
        </pc:spChg>
        <pc:spChg chg="add">
          <ac:chgData name="Lars Strömberg" userId="507f2ccc-7df1-4ff9-8118-1103b9a89837" providerId="ADAL" clId="{DA117378-2C1A-7340-B333-D341260E5701}" dt="2021-01-12T10:26:50.272" v="2334" actId="26606"/>
          <ac:spMkLst>
            <pc:docMk/>
            <pc:sldMk cId="3715814021" sldId="271"/>
            <ac:spMk id="10" creationId="{D2D5C7C5-9C27-4A61-9F57-1857D45320FD}"/>
          </ac:spMkLst>
        </pc:spChg>
        <pc:spChg chg="add">
          <ac:chgData name="Lars Strömberg" userId="507f2ccc-7df1-4ff9-8118-1103b9a89837" providerId="ADAL" clId="{DA117378-2C1A-7340-B333-D341260E5701}" dt="2021-01-12T10:26:50.272" v="2334" actId="26606"/>
          <ac:spMkLst>
            <pc:docMk/>
            <pc:sldMk cId="3715814021" sldId="271"/>
            <ac:spMk id="12" creationId="{84B9546E-20BE-462C-8BE8-4EBDB46F8651}"/>
          </ac:spMkLst>
        </pc:spChg>
        <pc:spChg chg="add">
          <ac:chgData name="Lars Strömberg" userId="507f2ccc-7df1-4ff9-8118-1103b9a89837" providerId="ADAL" clId="{DA117378-2C1A-7340-B333-D341260E5701}" dt="2021-01-12T10:26:50.272" v="2334" actId="26606"/>
          <ac:spMkLst>
            <pc:docMk/>
            <pc:sldMk cId="3715814021" sldId="271"/>
            <ac:spMk id="14" creationId="{DFE5D2E8-C366-48AC-97AE-18C67E4EF969}"/>
          </ac:spMkLst>
        </pc:spChg>
        <pc:picChg chg="add mod">
          <ac:chgData name="Lars Strömberg" userId="507f2ccc-7df1-4ff9-8118-1103b9a89837" providerId="ADAL" clId="{DA117378-2C1A-7340-B333-D341260E5701}" dt="2021-01-12T10:27:43.431" v="2347" actId="1076"/>
          <ac:picMkLst>
            <pc:docMk/>
            <pc:sldMk cId="3715814021" sldId="271"/>
            <ac:picMk id="9" creationId="{251E1B3F-1A5D-9C49-A735-276DAD51A435}"/>
          </ac:picMkLst>
        </pc:picChg>
      </pc:sldChg>
      <pc:sldChg chg="addSp delSp modSp new mod setBg">
        <pc:chgData name="Lars Strömberg" userId="507f2ccc-7df1-4ff9-8118-1103b9a89837" providerId="ADAL" clId="{DA117378-2C1A-7340-B333-D341260E5701}" dt="2021-01-12T10:33:18.254" v="2459" actId="1076"/>
        <pc:sldMkLst>
          <pc:docMk/>
          <pc:sldMk cId="3149425439" sldId="272"/>
        </pc:sldMkLst>
        <pc:spChg chg="mod">
          <ac:chgData name="Lars Strömberg" userId="507f2ccc-7df1-4ff9-8118-1103b9a89837" providerId="ADAL" clId="{DA117378-2C1A-7340-B333-D341260E5701}" dt="2021-01-12T10:32:32.415" v="2453" actId="26606"/>
          <ac:spMkLst>
            <pc:docMk/>
            <pc:sldMk cId="3149425439" sldId="272"/>
            <ac:spMk id="2" creationId="{DF3C24C9-5046-994C-A2DC-E7348989B3EF}"/>
          </ac:spMkLst>
        </pc:spChg>
        <pc:spChg chg="del mod">
          <ac:chgData name="Lars Strömberg" userId="507f2ccc-7df1-4ff9-8118-1103b9a89837" providerId="ADAL" clId="{DA117378-2C1A-7340-B333-D341260E5701}" dt="2021-01-12T10:33:02.843" v="2454"/>
          <ac:spMkLst>
            <pc:docMk/>
            <pc:sldMk cId="3149425439" sldId="272"/>
            <ac:spMk id="3" creationId="{0EFB2605-AFAF-7B4E-AC9D-38A9CC237FAC}"/>
          </ac:spMkLst>
        </pc:spChg>
        <pc:spChg chg="add">
          <ac:chgData name="Lars Strömberg" userId="507f2ccc-7df1-4ff9-8118-1103b9a89837" providerId="ADAL" clId="{DA117378-2C1A-7340-B333-D341260E5701}" dt="2021-01-12T10:32:32.415" v="2453" actId="26606"/>
          <ac:spMkLst>
            <pc:docMk/>
            <pc:sldMk cId="3149425439" sldId="272"/>
            <ac:spMk id="8" creationId="{43A9B7B3-F171-4C25-99FC-C54250F0649B}"/>
          </ac:spMkLst>
        </pc:spChg>
        <pc:spChg chg="add">
          <ac:chgData name="Lars Strömberg" userId="507f2ccc-7df1-4ff9-8118-1103b9a89837" providerId="ADAL" clId="{DA117378-2C1A-7340-B333-D341260E5701}" dt="2021-01-12T10:32:32.415" v="2453" actId="26606"/>
          <ac:spMkLst>
            <pc:docMk/>
            <pc:sldMk cId="3149425439" sldId="272"/>
            <ac:spMk id="10" creationId="{D2D5C7C5-9C27-4A61-9F57-1857D45320FD}"/>
          </ac:spMkLst>
        </pc:spChg>
        <pc:spChg chg="add">
          <ac:chgData name="Lars Strömberg" userId="507f2ccc-7df1-4ff9-8118-1103b9a89837" providerId="ADAL" clId="{DA117378-2C1A-7340-B333-D341260E5701}" dt="2021-01-12T10:32:32.415" v="2453" actId="26606"/>
          <ac:spMkLst>
            <pc:docMk/>
            <pc:sldMk cId="3149425439" sldId="272"/>
            <ac:spMk id="12" creationId="{84B9546E-20BE-462C-8BE8-4EBDB46F8651}"/>
          </ac:spMkLst>
        </pc:spChg>
        <pc:spChg chg="add">
          <ac:chgData name="Lars Strömberg" userId="507f2ccc-7df1-4ff9-8118-1103b9a89837" providerId="ADAL" clId="{DA117378-2C1A-7340-B333-D341260E5701}" dt="2021-01-12T10:32:32.415" v="2453" actId="26606"/>
          <ac:spMkLst>
            <pc:docMk/>
            <pc:sldMk cId="3149425439" sldId="272"/>
            <ac:spMk id="14" creationId="{DFE5D2E8-C366-48AC-97AE-18C67E4EF969}"/>
          </ac:spMkLst>
        </pc:spChg>
        <pc:picChg chg="add mod">
          <ac:chgData name="Lars Strömberg" userId="507f2ccc-7df1-4ff9-8118-1103b9a89837" providerId="ADAL" clId="{DA117378-2C1A-7340-B333-D341260E5701}" dt="2021-01-12T10:33:18.254" v="2459" actId="1076"/>
          <ac:picMkLst>
            <pc:docMk/>
            <pc:sldMk cId="3149425439" sldId="272"/>
            <ac:picMk id="5" creationId="{8B66F8BE-448C-E748-9915-4B02CF82C0BB}"/>
          </ac:picMkLst>
        </pc:picChg>
      </pc:sldChg>
      <pc:sldChg chg="addSp delSp modSp new mod setBg">
        <pc:chgData name="Lars Strömberg" userId="507f2ccc-7df1-4ff9-8118-1103b9a89837" providerId="ADAL" clId="{DA117378-2C1A-7340-B333-D341260E5701}" dt="2021-01-12T10:33:55.955" v="2476" actId="27614"/>
        <pc:sldMkLst>
          <pc:docMk/>
          <pc:sldMk cId="3864705674" sldId="273"/>
        </pc:sldMkLst>
        <pc:spChg chg="mod">
          <ac:chgData name="Lars Strömberg" userId="507f2ccc-7df1-4ff9-8118-1103b9a89837" providerId="ADAL" clId="{DA117378-2C1A-7340-B333-D341260E5701}" dt="2021-01-12T10:33:36.895" v="2474" actId="26606"/>
          <ac:spMkLst>
            <pc:docMk/>
            <pc:sldMk cId="3864705674" sldId="273"/>
            <ac:spMk id="2" creationId="{40C56582-0EBC-7048-B627-8B1805D5995F}"/>
          </ac:spMkLst>
        </pc:spChg>
        <pc:spChg chg="del mod">
          <ac:chgData name="Lars Strömberg" userId="507f2ccc-7df1-4ff9-8118-1103b9a89837" providerId="ADAL" clId="{DA117378-2C1A-7340-B333-D341260E5701}" dt="2021-01-12T10:33:54.703" v="2475"/>
          <ac:spMkLst>
            <pc:docMk/>
            <pc:sldMk cId="3864705674" sldId="273"/>
            <ac:spMk id="3" creationId="{95C26BA2-E211-5545-991E-C66A5E6F8368}"/>
          </ac:spMkLst>
        </pc:spChg>
        <pc:spChg chg="add">
          <ac:chgData name="Lars Strömberg" userId="507f2ccc-7df1-4ff9-8118-1103b9a89837" providerId="ADAL" clId="{DA117378-2C1A-7340-B333-D341260E5701}" dt="2021-01-12T10:33:36.895" v="2474" actId="26606"/>
          <ac:spMkLst>
            <pc:docMk/>
            <pc:sldMk cId="3864705674" sldId="273"/>
            <ac:spMk id="8" creationId="{43A9B7B3-F171-4C25-99FC-C54250F0649B}"/>
          </ac:spMkLst>
        </pc:spChg>
        <pc:spChg chg="add">
          <ac:chgData name="Lars Strömberg" userId="507f2ccc-7df1-4ff9-8118-1103b9a89837" providerId="ADAL" clId="{DA117378-2C1A-7340-B333-D341260E5701}" dt="2021-01-12T10:33:36.895" v="2474" actId="26606"/>
          <ac:spMkLst>
            <pc:docMk/>
            <pc:sldMk cId="3864705674" sldId="273"/>
            <ac:spMk id="10" creationId="{D2D5C7C5-9C27-4A61-9F57-1857D45320FD}"/>
          </ac:spMkLst>
        </pc:spChg>
        <pc:spChg chg="add">
          <ac:chgData name="Lars Strömberg" userId="507f2ccc-7df1-4ff9-8118-1103b9a89837" providerId="ADAL" clId="{DA117378-2C1A-7340-B333-D341260E5701}" dt="2021-01-12T10:33:36.895" v="2474" actId="26606"/>
          <ac:spMkLst>
            <pc:docMk/>
            <pc:sldMk cId="3864705674" sldId="273"/>
            <ac:spMk id="12" creationId="{84B9546E-20BE-462C-8BE8-4EBDB46F8651}"/>
          </ac:spMkLst>
        </pc:spChg>
        <pc:spChg chg="add">
          <ac:chgData name="Lars Strömberg" userId="507f2ccc-7df1-4ff9-8118-1103b9a89837" providerId="ADAL" clId="{DA117378-2C1A-7340-B333-D341260E5701}" dt="2021-01-12T10:33:36.895" v="2474" actId="26606"/>
          <ac:spMkLst>
            <pc:docMk/>
            <pc:sldMk cId="3864705674" sldId="273"/>
            <ac:spMk id="14" creationId="{DFE5D2E8-C366-48AC-97AE-18C67E4EF969}"/>
          </ac:spMkLst>
        </pc:spChg>
        <pc:picChg chg="add mod">
          <ac:chgData name="Lars Strömberg" userId="507f2ccc-7df1-4ff9-8118-1103b9a89837" providerId="ADAL" clId="{DA117378-2C1A-7340-B333-D341260E5701}" dt="2021-01-12T10:33:55.955" v="2476" actId="27614"/>
          <ac:picMkLst>
            <pc:docMk/>
            <pc:sldMk cId="3864705674" sldId="273"/>
            <ac:picMk id="5" creationId="{844AC3BD-6337-0742-964D-68D866B6F790}"/>
          </ac:picMkLst>
        </pc:picChg>
      </pc:sldChg>
      <pc:sldChg chg="addSp delSp modSp new mod setBg">
        <pc:chgData name="Lars Strömberg" userId="507f2ccc-7df1-4ff9-8118-1103b9a89837" providerId="ADAL" clId="{DA117378-2C1A-7340-B333-D341260E5701}" dt="2021-01-12T10:34:55.650" v="2515" actId="1076"/>
        <pc:sldMkLst>
          <pc:docMk/>
          <pc:sldMk cId="3312626959" sldId="274"/>
        </pc:sldMkLst>
        <pc:spChg chg="mod">
          <ac:chgData name="Lars Strömberg" userId="507f2ccc-7df1-4ff9-8118-1103b9a89837" providerId="ADAL" clId="{DA117378-2C1A-7340-B333-D341260E5701}" dt="2021-01-12T10:34:21.954" v="2507" actId="26606"/>
          <ac:spMkLst>
            <pc:docMk/>
            <pc:sldMk cId="3312626959" sldId="274"/>
            <ac:spMk id="2" creationId="{DD1582F4-E84A-364F-BECF-CF698BD06D2A}"/>
          </ac:spMkLst>
        </pc:spChg>
        <pc:spChg chg="del mod">
          <ac:chgData name="Lars Strömberg" userId="507f2ccc-7df1-4ff9-8118-1103b9a89837" providerId="ADAL" clId="{DA117378-2C1A-7340-B333-D341260E5701}" dt="2021-01-12T10:34:33.472" v="2508"/>
          <ac:spMkLst>
            <pc:docMk/>
            <pc:sldMk cId="3312626959" sldId="274"/>
            <ac:spMk id="3" creationId="{96008E6F-93A8-8940-A5A1-4F5A80EABD2A}"/>
          </ac:spMkLst>
        </pc:spChg>
        <pc:spChg chg="add del mod">
          <ac:chgData name="Lars Strömberg" userId="507f2ccc-7df1-4ff9-8118-1103b9a89837" providerId="ADAL" clId="{DA117378-2C1A-7340-B333-D341260E5701}" dt="2021-01-12T10:34:53.179" v="2512"/>
          <ac:spMkLst>
            <pc:docMk/>
            <pc:sldMk cId="3312626959" sldId="274"/>
            <ac:spMk id="7" creationId="{906BE7FC-B157-B541-9182-F820B3B55463}"/>
          </ac:spMkLst>
        </pc:spChg>
        <pc:spChg chg="add">
          <ac:chgData name="Lars Strömberg" userId="507f2ccc-7df1-4ff9-8118-1103b9a89837" providerId="ADAL" clId="{DA117378-2C1A-7340-B333-D341260E5701}" dt="2021-01-12T10:34:21.954" v="2507" actId="26606"/>
          <ac:spMkLst>
            <pc:docMk/>
            <pc:sldMk cId="3312626959" sldId="274"/>
            <ac:spMk id="8" creationId="{43A9B7B3-F171-4C25-99FC-C54250F0649B}"/>
          </ac:spMkLst>
        </pc:spChg>
        <pc:spChg chg="add">
          <ac:chgData name="Lars Strömberg" userId="507f2ccc-7df1-4ff9-8118-1103b9a89837" providerId="ADAL" clId="{DA117378-2C1A-7340-B333-D341260E5701}" dt="2021-01-12T10:34:21.954" v="2507" actId="26606"/>
          <ac:spMkLst>
            <pc:docMk/>
            <pc:sldMk cId="3312626959" sldId="274"/>
            <ac:spMk id="10" creationId="{D2D5C7C5-9C27-4A61-9F57-1857D45320FD}"/>
          </ac:spMkLst>
        </pc:spChg>
        <pc:spChg chg="add">
          <ac:chgData name="Lars Strömberg" userId="507f2ccc-7df1-4ff9-8118-1103b9a89837" providerId="ADAL" clId="{DA117378-2C1A-7340-B333-D341260E5701}" dt="2021-01-12T10:34:21.954" v="2507" actId="26606"/>
          <ac:spMkLst>
            <pc:docMk/>
            <pc:sldMk cId="3312626959" sldId="274"/>
            <ac:spMk id="12" creationId="{84B9546E-20BE-462C-8BE8-4EBDB46F8651}"/>
          </ac:spMkLst>
        </pc:spChg>
        <pc:spChg chg="add">
          <ac:chgData name="Lars Strömberg" userId="507f2ccc-7df1-4ff9-8118-1103b9a89837" providerId="ADAL" clId="{DA117378-2C1A-7340-B333-D341260E5701}" dt="2021-01-12T10:34:21.954" v="2507" actId="26606"/>
          <ac:spMkLst>
            <pc:docMk/>
            <pc:sldMk cId="3312626959" sldId="274"/>
            <ac:spMk id="14" creationId="{DFE5D2E8-C366-48AC-97AE-18C67E4EF969}"/>
          </ac:spMkLst>
        </pc:spChg>
        <pc:picChg chg="add del mod">
          <ac:chgData name="Lars Strömberg" userId="507f2ccc-7df1-4ff9-8118-1103b9a89837" providerId="ADAL" clId="{DA117378-2C1A-7340-B333-D341260E5701}" dt="2021-01-12T10:34:42.664" v="2511" actId="478"/>
          <ac:picMkLst>
            <pc:docMk/>
            <pc:sldMk cId="3312626959" sldId="274"/>
            <ac:picMk id="5" creationId="{9F8E67B2-BC03-6B46-A63A-E4793571782B}"/>
          </ac:picMkLst>
        </pc:picChg>
        <pc:picChg chg="add mod">
          <ac:chgData name="Lars Strömberg" userId="507f2ccc-7df1-4ff9-8118-1103b9a89837" providerId="ADAL" clId="{DA117378-2C1A-7340-B333-D341260E5701}" dt="2021-01-12T10:34:55.650" v="2515" actId="1076"/>
          <ac:picMkLst>
            <pc:docMk/>
            <pc:sldMk cId="3312626959" sldId="274"/>
            <ac:picMk id="11" creationId="{42115796-51D2-3941-A57D-6DD2BA91258E}"/>
          </ac:picMkLst>
        </pc:picChg>
      </pc:sldChg>
      <pc:sldChg chg="addSp delSp modSp new mod setBg">
        <pc:chgData name="Lars Strömberg" userId="507f2ccc-7df1-4ff9-8118-1103b9a89837" providerId="ADAL" clId="{DA117378-2C1A-7340-B333-D341260E5701}" dt="2021-01-12T10:38:12.693" v="2581" actId="1076"/>
        <pc:sldMkLst>
          <pc:docMk/>
          <pc:sldMk cId="2650028638" sldId="275"/>
        </pc:sldMkLst>
        <pc:spChg chg="mod">
          <ac:chgData name="Lars Strömberg" userId="507f2ccc-7df1-4ff9-8118-1103b9a89837" providerId="ADAL" clId="{DA117378-2C1A-7340-B333-D341260E5701}" dt="2021-01-12T10:35:48.711" v="2573" actId="20577"/>
          <ac:spMkLst>
            <pc:docMk/>
            <pc:sldMk cId="2650028638" sldId="275"/>
            <ac:spMk id="2" creationId="{8262BEE6-AFD5-6E44-8391-5331B097D495}"/>
          </ac:spMkLst>
        </pc:spChg>
        <pc:spChg chg="del mod">
          <ac:chgData name="Lars Strömberg" userId="507f2ccc-7df1-4ff9-8118-1103b9a89837" providerId="ADAL" clId="{DA117378-2C1A-7340-B333-D341260E5701}" dt="2021-01-12T10:35:39.111" v="2547"/>
          <ac:spMkLst>
            <pc:docMk/>
            <pc:sldMk cId="2650028638" sldId="275"/>
            <ac:spMk id="3" creationId="{1F764307-9D82-9C4B-B83A-3E9DF1DDAA89}"/>
          </ac:spMkLst>
        </pc:spChg>
        <pc:spChg chg="add del mod">
          <ac:chgData name="Lars Strömberg" userId="507f2ccc-7df1-4ff9-8118-1103b9a89837" providerId="ADAL" clId="{DA117378-2C1A-7340-B333-D341260E5701}" dt="2021-01-12T10:38:08.785" v="2578"/>
          <ac:spMkLst>
            <pc:docMk/>
            <pc:sldMk cId="2650028638" sldId="275"/>
            <ac:spMk id="7" creationId="{E82ABF5D-510A-1949-9323-2ED0171C073D}"/>
          </ac:spMkLst>
        </pc:spChg>
        <pc:spChg chg="add">
          <ac:chgData name="Lars Strömberg" userId="507f2ccc-7df1-4ff9-8118-1103b9a89837" providerId="ADAL" clId="{DA117378-2C1A-7340-B333-D341260E5701}" dt="2021-01-12T10:35:27.405" v="2546" actId="26606"/>
          <ac:spMkLst>
            <pc:docMk/>
            <pc:sldMk cId="2650028638" sldId="275"/>
            <ac:spMk id="8" creationId="{43A9B7B3-F171-4C25-99FC-C54250F0649B}"/>
          </ac:spMkLst>
        </pc:spChg>
        <pc:spChg chg="add">
          <ac:chgData name="Lars Strömberg" userId="507f2ccc-7df1-4ff9-8118-1103b9a89837" providerId="ADAL" clId="{DA117378-2C1A-7340-B333-D341260E5701}" dt="2021-01-12T10:35:27.405" v="2546" actId="26606"/>
          <ac:spMkLst>
            <pc:docMk/>
            <pc:sldMk cId="2650028638" sldId="275"/>
            <ac:spMk id="10" creationId="{D2D5C7C5-9C27-4A61-9F57-1857D45320FD}"/>
          </ac:spMkLst>
        </pc:spChg>
        <pc:spChg chg="add">
          <ac:chgData name="Lars Strömberg" userId="507f2ccc-7df1-4ff9-8118-1103b9a89837" providerId="ADAL" clId="{DA117378-2C1A-7340-B333-D341260E5701}" dt="2021-01-12T10:35:27.405" v="2546" actId="26606"/>
          <ac:spMkLst>
            <pc:docMk/>
            <pc:sldMk cId="2650028638" sldId="275"/>
            <ac:spMk id="12" creationId="{84B9546E-20BE-462C-8BE8-4EBDB46F8651}"/>
          </ac:spMkLst>
        </pc:spChg>
        <pc:spChg chg="add">
          <ac:chgData name="Lars Strömberg" userId="507f2ccc-7df1-4ff9-8118-1103b9a89837" providerId="ADAL" clId="{DA117378-2C1A-7340-B333-D341260E5701}" dt="2021-01-12T10:35:27.405" v="2546" actId="26606"/>
          <ac:spMkLst>
            <pc:docMk/>
            <pc:sldMk cId="2650028638" sldId="275"/>
            <ac:spMk id="14" creationId="{DFE5D2E8-C366-48AC-97AE-18C67E4EF969}"/>
          </ac:spMkLst>
        </pc:spChg>
        <pc:picChg chg="add del mod">
          <ac:chgData name="Lars Strömberg" userId="507f2ccc-7df1-4ff9-8118-1103b9a89837" providerId="ADAL" clId="{DA117378-2C1A-7340-B333-D341260E5701}" dt="2021-01-12T10:37:53.070" v="2577" actId="478"/>
          <ac:picMkLst>
            <pc:docMk/>
            <pc:sldMk cId="2650028638" sldId="275"/>
            <ac:picMk id="5" creationId="{7B6CAA36-BFDB-1F43-9CF9-46BA8BEB69CA}"/>
          </ac:picMkLst>
        </pc:picChg>
        <pc:picChg chg="add mod">
          <ac:chgData name="Lars Strömberg" userId="507f2ccc-7df1-4ff9-8118-1103b9a89837" providerId="ADAL" clId="{DA117378-2C1A-7340-B333-D341260E5701}" dt="2021-01-12T10:38:12.693" v="2581" actId="1076"/>
          <ac:picMkLst>
            <pc:docMk/>
            <pc:sldMk cId="2650028638" sldId="275"/>
            <ac:picMk id="11" creationId="{EDB49C7A-0053-5747-9F99-0C1F145769CF}"/>
          </ac:picMkLst>
        </pc:picChg>
      </pc:sldChg>
      <pc:sldChg chg="addSp delSp modSp new mod setBg">
        <pc:chgData name="Lars Strömberg" userId="507f2ccc-7df1-4ff9-8118-1103b9a89837" providerId="ADAL" clId="{DA117378-2C1A-7340-B333-D341260E5701}" dt="2021-01-12T11:21:34.150" v="4546" actId="1076"/>
        <pc:sldMkLst>
          <pc:docMk/>
          <pc:sldMk cId="1327619869" sldId="276"/>
        </pc:sldMkLst>
        <pc:spChg chg="mod">
          <ac:chgData name="Lars Strömberg" userId="507f2ccc-7df1-4ff9-8118-1103b9a89837" providerId="ADAL" clId="{DA117378-2C1A-7340-B333-D341260E5701}" dt="2021-01-12T11:10:41.421" v="4121" actId="26606"/>
          <ac:spMkLst>
            <pc:docMk/>
            <pc:sldMk cId="1327619869" sldId="276"/>
            <ac:spMk id="2" creationId="{FB674A58-A03C-0548-ADEB-40AF63F4119E}"/>
          </ac:spMkLst>
        </pc:spChg>
        <pc:spChg chg="mod">
          <ac:chgData name="Lars Strömberg" userId="507f2ccc-7df1-4ff9-8118-1103b9a89837" providerId="ADAL" clId="{DA117378-2C1A-7340-B333-D341260E5701}" dt="2021-01-12T11:13:08.164" v="4166" actId="20577"/>
          <ac:spMkLst>
            <pc:docMk/>
            <pc:sldMk cId="1327619869" sldId="276"/>
            <ac:spMk id="3" creationId="{AD7DCF84-1AEB-2343-88C5-2D21BD0FF90B}"/>
          </ac:spMkLst>
        </pc:spChg>
        <pc:spChg chg="add mod">
          <ac:chgData name="Lars Strömberg" userId="507f2ccc-7df1-4ff9-8118-1103b9a89837" providerId="ADAL" clId="{DA117378-2C1A-7340-B333-D341260E5701}" dt="2021-01-12T11:20:52.942" v="4535" actId="1076"/>
          <ac:spMkLst>
            <pc:docMk/>
            <pc:sldMk cId="1327619869" sldId="276"/>
            <ac:spMk id="6" creationId="{1EBE8FBC-BE73-C643-A4D4-3FC9BA936979}"/>
          </ac:spMkLst>
        </pc:spChg>
        <pc:spChg chg="add mod">
          <ac:chgData name="Lars Strömberg" userId="507f2ccc-7df1-4ff9-8118-1103b9a89837" providerId="ADAL" clId="{DA117378-2C1A-7340-B333-D341260E5701}" dt="2021-01-12T11:21:16.983" v="4541" actId="1076"/>
          <ac:spMkLst>
            <pc:docMk/>
            <pc:sldMk cId="1327619869" sldId="276"/>
            <ac:spMk id="7" creationId="{A3C3241D-EF30-9A40-92F1-9D431E1E9FCA}"/>
          </ac:spMkLst>
        </pc:spChg>
        <pc:spChg chg="add">
          <ac:chgData name="Lars Strömberg" userId="507f2ccc-7df1-4ff9-8118-1103b9a89837" providerId="ADAL" clId="{DA117378-2C1A-7340-B333-D341260E5701}" dt="2021-01-12T11:10:41.421" v="4121" actId="26606"/>
          <ac:spMkLst>
            <pc:docMk/>
            <pc:sldMk cId="1327619869" sldId="276"/>
            <ac:spMk id="8" creationId="{43A9B7B3-F171-4C25-99FC-C54250F0649B}"/>
          </ac:spMkLst>
        </pc:spChg>
        <pc:spChg chg="add">
          <ac:chgData name="Lars Strömberg" userId="507f2ccc-7df1-4ff9-8118-1103b9a89837" providerId="ADAL" clId="{DA117378-2C1A-7340-B333-D341260E5701}" dt="2021-01-12T11:10:41.421" v="4121" actId="26606"/>
          <ac:spMkLst>
            <pc:docMk/>
            <pc:sldMk cId="1327619869" sldId="276"/>
            <ac:spMk id="10" creationId="{D2D5C7C5-9C27-4A61-9F57-1857D45320FD}"/>
          </ac:spMkLst>
        </pc:spChg>
        <pc:spChg chg="add">
          <ac:chgData name="Lars Strömberg" userId="507f2ccc-7df1-4ff9-8118-1103b9a89837" providerId="ADAL" clId="{DA117378-2C1A-7340-B333-D341260E5701}" dt="2021-01-12T11:10:41.421" v="4121" actId="26606"/>
          <ac:spMkLst>
            <pc:docMk/>
            <pc:sldMk cId="1327619869" sldId="276"/>
            <ac:spMk id="12" creationId="{84B9546E-20BE-462C-8BE8-4EBDB46F8651}"/>
          </ac:spMkLst>
        </pc:spChg>
        <pc:spChg chg="add mod">
          <ac:chgData name="Lars Strömberg" userId="507f2ccc-7df1-4ff9-8118-1103b9a89837" providerId="ADAL" clId="{DA117378-2C1A-7340-B333-D341260E5701}" dt="2021-01-12T11:21:02.190" v="4538" actId="1076"/>
          <ac:spMkLst>
            <pc:docMk/>
            <pc:sldMk cId="1327619869" sldId="276"/>
            <ac:spMk id="13" creationId="{89015867-4B99-6445-870C-6AE1DBF69846}"/>
          </ac:spMkLst>
        </pc:spChg>
        <pc:spChg chg="add">
          <ac:chgData name="Lars Strömberg" userId="507f2ccc-7df1-4ff9-8118-1103b9a89837" providerId="ADAL" clId="{DA117378-2C1A-7340-B333-D341260E5701}" dt="2021-01-12T11:10:41.421" v="4121" actId="26606"/>
          <ac:spMkLst>
            <pc:docMk/>
            <pc:sldMk cId="1327619869" sldId="276"/>
            <ac:spMk id="14" creationId="{DFE5D2E8-C366-48AC-97AE-18C67E4EF969}"/>
          </ac:spMkLst>
        </pc:spChg>
        <pc:spChg chg="add mod">
          <ac:chgData name="Lars Strömberg" userId="507f2ccc-7df1-4ff9-8118-1103b9a89837" providerId="ADAL" clId="{DA117378-2C1A-7340-B333-D341260E5701}" dt="2021-01-12T11:21:34.150" v="4546" actId="1076"/>
          <ac:spMkLst>
            <pc:docMk/>
            <pc:sldMk cId="1327619869" sldId="276"/>
            <ac:spMk id="15" creationId="{895D50A4-662F-F14D-B24C-7165E63E04EB}"/>
          </ac:spMkLst>
        </pc:spChg>
        <pc:spChg chg="add mod">
          <ac:chgData name="Lars Strömberg" userId="507f2ccc-7df1-4ff9-8118-1103b9a89837" providerId="ADAL" clId="{DA117378-2C1A-7340-B333-D341260E5701}" dt="2021-01-12T11:21:22.125" v="4543" actId="1076"/>
          <ac:spMkLst>
            <pc:docMk/>
            <pc:sldMk cId="1327619869" sldId="276"/>
            <ac:spMk id="16" creationId="{F4FC52C4-FD35-CA4C-923E-168818B52B27}"/>
          </ac:spMkLst>
        </pc:spChg>
        <pc:spChg chg="add mod">
          <ac:chgData name="Lars Strömberg" userId="507f2ccc-7df1-4ff9-8118-1103b9a89837" providerId="ADAL" clId="{DA117378-2C1A-7340-B333-D341260E5701}" dt="2021-01-12T11:21:26.684" v="4545" actId="1076"/>
          <ac:spMkLst>
            <pc:docMk/>
            <pc:sldMk cId="1327619869" sldId="276"/>
            <ac:spMk id="17" creationId="{7577FF57-3105-ED49-B2F7-146F3D0C22CF}"/>
          </ac:spMkLst>
        </pc:spChg>
        <pc:graphicFrameChg chg="add del mod modGraphic">
          <ac:chgData name="Lars Strömberg" userId="507f2ccc-7df1-4ff9-8118-1103b9a89837" providerId="ADAL" clId="{DA117378-2C1A-7340-B333-D341260E5701}" dt="2021-01-12T11:08:10.168" v="4009" actId="1032"/>
          <ac:graphicFrameMkLst>
            <pc:docMk/>
            <pc:sldMk cId="1327619869" sldId="276"/>
            <ac:graphicFrameMk id="4" creationId="{C42D409A-BBF8-2B4E-A5B7-1DDD7E86F80A}"/>
          </ac:graphicFrameMkLst>
        </pc:graphicFrameChg>
        <pc:graphicFrameChg chg="add del mod modGraphic">
          <ac:chgData name="Lars Strömberg" userId="507f2ccc-7df1-4ff9-8118-1103b9a89837" providerId="ADAL" clId="{DA117378-2C1A-7340-B333-D341260E5701}" dt="2021-01-12T11:10:34.623" v="4120" actId="21"/>
          <ac:graphicFrameMkLst>
            <pc:docMk/>
            <pc:sldMk cId="1327619869" sldId="276"/>
            <ac:graphicFrameMk id="5" creationId="{BABDA11F-3627-5648-87CE-9A9930ED38A5}"/>
          </ac:graphicFrameMkLst>
        </pc:graphicFrameChg>
        <pc:graphicFrameChg chg="add mod">
          <ac:chgData name="Lars Strömberg" userId="507f2ccc-7df1-4ff9-8118-1103b9a89837" providerId="ADAL" clId="{DA117378-2C1A-7340-B333-D341260E5701}" dt="2021-01-12T11:12:13.999" v="4135" actId="1076"/>
          <ac:graphicFrameMkLst>
            <pc:docMk/>
            <pc:sldMk cId="1327619869" sldId="276"/>
            <ac:graphicFrameMk id="11" creationId="{C93B08B2-39E5-0948-90C7-195225693608}"/>
          </ac:graphicFrameMkLst>
        </pc:graphicFrameChg>
      </pc:sldChg>
      <pc:sldChg chg="addSp delSp modSp new mod setBg">
        <pc:chgData name="Lars Strömberg" userId="507f2ccc-7df1-4ff9-8118-1103b9a89837" providerId="ADAL" clId="{DA117378-2C1A-7340-B333-D341260E5701}" dt="2021-01-12T10:43:52.671" v="3037" actId="26606"/>
        <pc:sldMkLst>
          <pc:docMk/>
          <pc:sldMk cId="1916174124" sldId="277"/>
        </pc:sldMkLst>
        <pc:spChg chg="mod">
          <ac:chgData name="Lars Strömberg" userId="507f2ccc-7df1-4ff9-8118-1103b9a89837" providerId="ADAL" clId="{DA117378-2C1A-7340-B333-D341260E5701}" dt="2021-01-12T10:43:52.671" v="3037" actId="26606"/>
          <ac:spMkLst>
            <pc:docMk/>
            <pc:sldMk cId="1916174124" sldId="277"/>
            <ac:spMk id="2" creationId="{A181A408-7A65-B745-A7F3-69A09A65BBE7}"/>
          </ac:spMkLst>
        </pc:spChg>
        <pc:spChg chg="add del mod">
          <ac:chgData name="Lars Strömberg" userId="507f2ccc-7df1-4ff9-8118-1103b9a89837" providerId="ADAL" clId="{DA117378-2C1A-7340-B333-D341260E5701}" dt="2021-01-12T10:43:52.671" v="3037" actId="26606"/>
          <ac:spMkLst>
            <pc:docMk/>
            <pc:sldMk cId="1916174124" sldId="277"/>
            <ac:spMk id="3" creationId="{1EA34845-7B26-BA4C-B8D3-5E99344FF0F8}"/>
          </ac:spMkLst>
        </pc:spChg>
        <pc:spChg chg="add del">
          <ac:chgData name="Lars Strömberg" userId="507f2ccc-7df1-4ff9-8118-1103b9a89837" providerId="ADAL" clId="{DA117378-2C1A-7340-B333-D341260E5701}" dt="2021-01-12T10:43:52.671" v="3037" actId="26606"/>
          <ac:spMkLst>
            <pc:docMk/>
            <pc:sldMk cId="1916174124" sldId="277"/>
            <ac:spMk id="6" creationId="{43A9B7B3-F171-4C25-99FC-C54250F0649B}"/>
          </ac:spMkLst>
        </pc:spChg>
        <pc:spChg chg="add del">
          <ac:chgData name="Lars Strömberg" userId="507f2ccc-7df1-4ff9-8118-1103b9a89837" providerId="ADAL" clId="{DA117378-2C1A-7340-B333-D341260E5701}" dt="2021-01-12T10:43:52.671" v="3037" actId="26606"/>
          <ac:spMkLst>
            <pc:docMk/>
            <pc:sldMk cId="1916174124" sldId="277"/>
            <ac:spMk id="7" creationId="{D2D5C7C5-9C27-4A61-9F57-1857D45320FD}"/>
          </ac:spMkLst>
        </pc:spChg>
        <pc:spChg chg="add del">
          <ac:chgData name="Lars Strömberg" userId="507f2ccc-7df1-4ff9-8118-1103b9a89837" providerId="ADAL" clId="{DA117378-2C1A-7340-B333-D341260E5701}" dt="2021-01-12T10:39:20.129" v="2620" actId="26606"/>
          <ac:spMkLst>
            <pc:docMk/>
            <pc:sldMk cId="1916174124" sldId="277"/>
            <ac:spMk id="8" creationId="{43A9B7B3-F171-4C25-99FC-C54250F0649B}"/>
          </ac:spMkLst>
        </pc:spChg>
        <pc:spChg chg="add del">
          <ac:chgData name="Lars Strömberg" userId="507f2ccc-7df1-4ff9-8118-1103b9a89837" providerId="ADAL" clId="{DA117378-2C1A-7340-B333-D341260E5701}" dt="2021-01-12T10:39:15.802" v="2618" actId="26606"/>
          <ac:spMkLst>
            <pc:docMk/>
            <pc:sldMk cId="1916174124" sldId="277"/>
            <ac:spMk id="9" creationId="{0BABF38A-8A0D-492E-BD20-6CF4D46B50BD}"/>
          </ac:spMkLst>
        </pc:spChg>
        <pc:spChg chg="add del">
          <ac:chgData name="Lars Strömberg" userId="507f2ccc-7df1-4ff9-8118-1103b9a89837" providerId="ADAL" clId="{DA117378-2C1A-7340-B333-D341260E5701}" dt="2021-01-12T10:39:20.129" v="2620" actId="26606"/>
          <ac:spMkLst>
            <pc:docMk/>
            <pc:sldMk cId="1916174124" sldId="277"/>
            <ac:spMk id="10" creationId="{D2D5C7C5-9C27-4A61-9F57-1857D45320FD}"/>
          </ac:spMkLst>
        </pc:spChg>
        <pc:spChg chg="add del">
          <ac:chgData name="Lars Strömberg" userId="507f2ccc-7df1-4ff9-8118-1103b9a89837" providerId="ADAL" clId="{DA117378-2C1A-7340-B333-D341260E5701}" dt="2021-01-12T10:39:20.129" v="2620" actId="26606"/>
          <ac:spMkLst>
            <pc:docMk/>
            <pc:sldMk cId="1916174124" sldId="277"/>
            <ac:spMk id="12" creationId="{84B9546E-20BE-462C-8BE8-4EBDB46F8651}"/>
          </ac:spMkLst>
        </pc:spChg>
        <pc:spChg chg="add del">
          <ac:chgData name="Lars Strömberg" userId="507f2ccc-7df1-4ff9-8118-1103b9a89837" providerId="ADAL" clId="{DA117378-2C1A-7340-B333-D341260E5701}" dt="2021-01-12T10:39:15.802" v="2618" actId="26606"/>
          <ac:spMkLst>
            <pc:docMk/>
            <pc:sldMk cId="1916174124" sldId="277"/>
            <ac:spMk id="13" creationId="{D6A5485D-4AF6-47BA-8BB1-44D0639B9FA6}"/>
          </ac:spMkLst>
        </pc:spChg>
        <pc:spChg chg="add del">
          <ac:chgData name="Lars Strömberg" userId="507f2ccc-7df1-4ff9-8118-1103b9a89837" providerId="ADAL" clId="{DA117378-2C1A-7340-B333-D341260E5701}" dt="2021-01-12T10:39:20.129" v="2620" actId="26606"/>
          <ac:spMkLst>
            <pc:docMk/>
            <pc:sldMk cId="1916174124" sldId="277"/>
            <ac:spMk id="14" creationId="{DFE5D2E8-C366-48AC-97AE-18C67E4EF969}"/>
          </ac:spMkLst>
        </pc:spChg>
        <pc:spChg chg="add del">
          <ac:chgData name="Lars Strömberg" userId="507f2ccc-7df1-4ff9-8118-1103b9a89837" providerId="ADAL" clId="{DA117378-2C1A-7340-B333-D341260E5701}" dt="2021-01-12T10:39:15.802" v="2618" actId="26606"/>
          <ac:spMkLst>
            <pc:docMk/>
            <pc:sldMk cId="1916174124" sldId="277"/>
            <ac:spMk id="15" creationId="{483861B3-77F4-42C4-B257-AF7D1EB5FFDE}"/>
          </ac:spMkLst>
        </pc:spChg>
        <pc:spChg chg="add del">
          <ac:chgData name="Lars Strömberg" userId="507f2ccc-7df1-4ff9-8118-1103b9a89837" providerId="ADAL" clId="{DA117378-2C1A-7340-B333-D341260E5701}" dt="2021-01-12T10:43:52.671" v="3037" actId="26606"/>
          <ac:spMkLst>
            <pc:docMk/>
            <pc:sldMk cId="1916174124" sldId="277"/>
            <ac:spMk id="16" creationId="{84B9546E-20BE-462C-8BE8-4EBDB46F8651}"/>
          </ac:spMkLst>
        </pc:spChg>
        <pc:spChg chg="add del">
          <ac:chgData name="Lars Strömberg" userId="507f2ccc-7df1-4ff9-8118-1103b9a89837" providerId="ADAL" clId="{DA117378-2C1A-7340-B333-D341260E5701}" dt="2021-01-12T10:39:15.802" v="2618" actId="26606"/>
          <ac:spMkLst>
            <pc:docMk/>
            <pc:sldMk cId="1916174124" sldId="277"/>
            <ac:spMk id="17" creationId="{99179F62-E8C7-494A-8011-11EBB8304BCC}"/>
          </ac:spMkLst>
        </pc:spChg>
        <pc:spChg chg="add del">
          <ac:chgData name="Lars Strömberg" userId="507f2ccc-7df1-4ff9-8118-1103b9a89837" providerId="ADAL" clId="{DA117378-2C1A-7340-B333-D341260E5701}" dt="2021-01-12T10:43:52.671" v="3037" actId="26606"/>
          <ac:spMkLst>
            <pc:docMk/>
            <pc:sldMk cId="1916174124" sldId="277"/>
            <ac:spMk id="18" creationId="{DFE5D2E8-C366-48AC-97AE-18C67E4EF969}"/>
          </ac:spMkLst>
        </pc:spChg>
        <pc:spChg chg="add del">
          <ac:chgData name="Lars Strömberg" userId="507f2ccc-7df1-4ff9-8118-1103b9a89837" providerId="ADAL" clId="{DA117378-2C1A-7340-B333-D341260E5701}" dt="2021-01-12T10:39:15.802" v="2618" actId="26606"/>
          <ac:spMkLst>
            <pc:docMk/>
            <pc:sldMk cId="1916174124" sldId="277"/>
            <ac:spMk id="19" creationId="{829D6D80-2FFF-4BCA-8939-FF1D684EE52C}"/>
          </ac:spMkLst>
        </pc:spChg>
        <pc:spChg chg="add del">
          <ac:chgData name="Lars Strömberg" userId="507f2ccc-7df1-4ff9-8118-1103b9a89837" providerId="ADAL" clId="{DA117378-2C1A-7340-B333-D341260E5701}" dt="2021-01-12T10:39:15.802" v="2618" actId="26606"/>
          <ac:spMkLst>
            <pc:docMk/>
            <pc:sldMk cId="1916174124" sldId="277"/>
            <ac:spMk id="21" creationId="{77503EBA-5B77-460B-A348-AA3AC726B3E0}"/>
          </ac:spMkLst>
        </pc:spChg>
        <pc:spChg chg="add del">
          <ac:chgData name="Lars Strömberg" userId="507f2ccc-7df1-4ff9-8118-1103b9a89837" providerId="ADAL" clId="{DA117378-2C1A-7340-B333-D341260E5701}" dt="2021-01-12T10:39:20.129" v="2620" actId="26606"/>
          <ac:spMkLst>
            <pc:docMk/>
            <pc:sldMk cId="1916174124" sldId="277"/>
            <ac:spMk id="23" creationId="{1EA34845-7B26-BA4C-B8D3-5E99344FF0F8}"/>
          </ac:spMkLst>
        </pc:spChg>
        <pc:spChg chg="add del">
          <ac:chgData name="Lars Strömberg" userId="507f2ccc-7df1-4ff9-8118-1103b9a89837" providerId="ADAL" clId="{DA117378-2C1A-7340-B333-D341260E5701}" dt="2021-01-12T10:43:52.580" v="3036" actId="26606"/>
          <ac:spMkLst>
            <pc:docMk/>
            <pc:sldMk cId="1916174124" sldId="277"/>
            <ac:spMk id="24" creationId="{8651CFA9-6065-4243-AC48-858E359780B1}"/>
          </ac:spMkLst>
        </pc:spChg>
        <pc:spChg chg="add del">
          <ac:chgData name="Lars Strömberg" userId="507f2ccc-7df1-4ff9-8118-1103b9a89837" providerId="ADAL" clId="{DA117378-2C1A-7340-B333-D341260E5701}" dt="2021-01-12T10:43:52.580" v="3036" actId="26606"/>
          <ac:spMkLst>
            <pc:docMk/>
            <pc:sldMk cId="1916174124" sldId="277"/>
            <ac:spMk id="26" creationId="{37962AE0-6A1C-4B76-9D52-10E5E6D7D3BB}"/>
          </ac:spMkLst>
        </pc:spChg>
        <pc:spChg chg="add del">
          <ac:chgData name="Lars Strömberg" userId="507f2ccc-7df1-4ff9-8118-1103b9a89837" providerId="ADAL" clId="{DA117378-2C1A-7340-B333-D341260E5701}" dt="2021-01-12T10:43:52.580" v="3036" actId="26606"/>
          <ac:spMkLst>
            <pc:docMk/>
            <pc:sldMk cId="1916174124" sldId="277"/>
            <ac:spMk id="28" creationId="{027CAEDE-D92D-4745-8749-71019415A797}"/>
          </ac:spMkLst>
        </pc:spChg>
        <pc:spChg chg="add del">
          <ac:chgData name="Lars Strömberg" userId="507f2ccc-7df1-4ff9-8118-1103b9a89837" providerId="ADAL" clId="{DA117378-2C1A-7340-B333-D341260E5701}" dt="2021-01-12T10:43:52.580" v="3036" actId="26606"/>
          <ac:spMkLst>
            <pc:docMk/>
            <pc:sldMk cId="1916174124" sldId="277"/>
            <ac:spMk id="30" creationId="{00C96CB6-3880-40E6-A4BF-F64E7D1E4295}"/>
          </ac:spMkLst>
        </pc:spChg>
        <pc:spChg chg="add">
          <ac:chgData name="Lars Strömberg" userId="507f2ccc-7df1-4ff9-8118-1103b9a89837" providerId="ADAL" clId="{DA117378-2C1A-7340-B333-D341260E5701}" dt="2021-01-12T10:43:52.671" v="3037" actId="26606"/>
          <ac:spMkLst>
            <pc:docMk/>
            <pc:sldMk cId="1916174124" sldId="277"/>
            <ac:spMk id="32" creationId="{43A9B7B3-F171-4C25-99FC-C54250F0649B}"/>
          </ac:spMkLst>
        </pc:spChg>
        <pc:spChg chg="add">
          <ac:chgData name="Lars Strömberg" userId="507f2ccc-7df1-4ff9-8118-1103b9a89837" providerId="ADAL" clId="{DA117378-2C1A-7340-B333-D341260E5701}" dt="2021-01-12T10:43:52.671" v="3037" actId="26606"/>
          <ac:spMkLst>
            <pc:docMk/>
            <pc:sldMk cId="1916174124" sldId="277"/>
            <ac:spMk id="33" creationId="{D2D5C7C5-9C27-4A61-9F57-1857D45320FD}"/>
          </ac:spMkLst>
        </pc:spChg>
        <pc:spChg chg="add">
          <ac:chgData name="Lars Strömberg" userId="507f2ccc-7df1-4ff9-8118-1103b9a89837" providerId="ADAL" clId="{DA117378-2C1A-7340-B333-D341260E5701}" dt="2021-01-12T10:43:52.671" v="3037" actId="26606"/>
          <ac:spMkLst>
            <pc:docMk/>
            <pc:sldMk cId="1916174124" sldId="277"/>
            <ac:spMk id="34" creationId="{84B9546E-20BE-462C-8BE8-4EBDB46F8651}"/>
          </ac:spMkLst>
        </pc:spChg>
        <pc:spChg chg="add">
          <ac:chgData name="Lars Strömberg" userId="507f2ccc-7df1-4ff9-8118-1103b9a89837" providerId="ADAL" clId="{DA117378-2C1A-7340-B333-D341260E5701}" dt="2021-01-12T10:43:52.671" v="3037" actId="26606"/>
          <ac:spMkLst>
            <pc:docMk/>
            <pc:sldMk cId="1916174124" sldId="277"/>
            <ac:spMk id="35" creationId="{DFE5D2E8-C366-48AC-97AE-18C67E4EF969}"/>
          </ac:spMkLst>
        </pc:spChg>
        <pc:graphicFrameChg chg="add del">
          <ac:chgData name="Lars Strömberg" userId="507f2ccc-7df1-4ff9-8118-1103b9a89837" providerId="ADAL" clId="{DA117378-2C1A-7340-B333-D341260E5701}" dt="2021-01-12T10:43:52.580" v="3036" actId="26606"/>
          <ac:graphicFrameMkLst>
            <pc:docMk/>
            <pc:sldMk cId="1916174124" sldId="277"/>
            <ac:graphicFrameMk id="20" creationId="{BDA76FAA-4187-4669-A5B1-4DABCB8A75DB}"/>
          </ac:graphicFrameMkLst>
        </pc:graphicFrameChg>
        <pc:graphicFrameChg chg="add">
          <ac:chgData name="Lars Strömberg" userId="507f2ccc-7df1-4ff9-8118-1103b9a89837" providerId="ADAL" clId="{DA117378-2C1A-7340-B333-D341260E5701}" dt="2021-01-12T10:43:52.671" v="3037" actId="26606"/>
          <ac:graphicFrameMkLst>
            <pc:docMk/>
            <pc:sldMk cId="1916174124" sldId="277"/>
            <ac:graphicFrameMk id="36" creationId="{58F2AA90-1D06-4E39-A33B-622E47DA20BE}"/>
          </ac:graphicFrameMkLst>
        </pc:graphicFrameChg>
        <pc:picChg chg="add del">
          <ac:chgData name="Lars Strömberg" userId="507f2ccc-7df1-4ff9-8118-1103b9a89837" providerId="ADAL" clId="{DA117378-2C1A-7340-B333-D341260E5701}" dt="2021-01-12T10:39:15.802" v="2618" actId="26606"/>
          <ac:picMkLst>
            <pc:docMk/>
            <pc:sldMk cId="1916174124" sldId="277"/>
            <ac:picMk id="5" creationId="{10B6078E-F560-4B92-9898-ACC802F6EA12}"/>
          </ac:picMkLst>
        </pc:picChg>
        <pc:picChg chg="add del">
          <ac:chgData name="Lars Strömberg" userId="507f2ccc-7df1-4ff9-8118-1103b9a89837" providerId="ADAL" clId="{DA117378-2C1A-7340-B333-D341260E5701}" dt="2021-01-12T10:39:15.802" v="2618" actId="26606"/>
          <ac:picMkLst>
            <pc:docMk/>
            <pc:sldMk cId="1916174124" sldId="277"/>
            <ac:picMk id="11" creationId="{1CB7E8AE-A3AC-4BB7-A5C6-F00EC697B265}"/>
          </ac:picMkLst>
        </pc:picChg>
      </pc:sldChg>
      <pc:sldChg chg="addSp delSp modSp new mod setBg">
        <pc:chgData name="Lars Strömberg" userId="507f2ccc-7df1-4ff9-8118-1103b9a89837" providerId="ADAL" clId="{DA117378-2C1A-7340-B333-D341260E5701}" dt="2021-01-12T14:46:57.118" v="9553" actId="26606"/>
        <pc:sldMkLst>
          <pc:docMk/>
          <pc:sldMk cId="2837814455" sldId="278"/>
        </pc:sldMkLst>
        <pc:spChg chg="mod">
          <ac:chgData name="Lars Strömberg" userId="507f2ccc-7df1-4ff9-8118-1103b9a89837" providerId="ADAL" clId="{DA117378-2C1A-7340-B333-D341260E5701}" dt="2021-01-12T14:46:57.118" v="9553" actId="26606"/>
          <ac:spMkLst>
            <pc:docMk/>
            <pc:sldMk cId="2837814455" sldId="278"/>
            <ac:spMk id="2" creationId="{EA5982C7-F2E6-094A-A91A-138EFCCF1B56}"/>
          </ac:spMkLst>
        </pc:spChg>
        <pc:spChg chg="add del mod">
          <ac:chgData name="Lars Strömberg" userId="507f2ccc-7df1-4ff9-8118-1103b9a89837" providerId="ADAL" clId="{DA117378-2C1A-7340-B333-D341260E5701}" dt="2021-01-12T14:46:57.118" v="9553" actId="26606"/>
          <ac:spMkLst>
            <pc:docMk/>
            <pc:sldMk cId="2837814455" sldId="278"/>
            <ac:spMk id="3" creationId="{D09E02C2-B100-804C-9AA0-4DE5F5DF3B80}"/>
          </ac:spMkLst>
        </pc:spChg>
        <pc:spChg chg="add del">
          <ac:chgData name="Lars Strömberg" userId="507f2ccc-7df1-4ff9-8118-1103b9a89837" providerId="ADAL" clId="{DA117378-2C1A-7340-B333-D341260E5701}" dt="2021-01-12T14:46:57.078" v="9552" actId="26606"/>
          <ac:spMkLst>
            <pc:docMk/>
            <pc:sldMk cId="2837814455" sldId="278"/>
            <ac:spMk id="9" creationId="{8651CFA9-6065-4243-AC48-858E359780B1}"/>
          </ac:spMkLst>
        </pc:spChg>
        <pc:spChg chg="add">
          <ac:chgData name="Lars Strömberg" userId="507f2ccc-7df1-4ff9-8118-1103b9a89837" providerId="ADAL" clId="{DA117378-2C1A-7340-B333-D341260E5701}" dt="2021-01-12T14:46:57.118" v="9553" actId="26606"/>
          <ac:spMkLst>
            <pc:docMk/>
            <pc:sldMk cId="2837814455" sldId="278"/>
            <ac:spMk id="10" creationId="{4AB8125F-0FD8-48CD-9F43-73E5494EA774}"/>
          </ac:spMkLst>
        </pc:spChg>
        <pc:spChg chg="add del">
          <ac:chgData name="Lars Strömberg" userId="507f2ccc-7df1-4ff9-8118-1103b9a89837" providerId="ADAL" clId="{DA117378-2C1A-7340-B333-D341260E5701}" dt="2021-01-12T14:46:57.078" v="9552" actId="26606"/>
          <ac:spMkLst>
            <pc:docMk/>
            <pc:sldMk cId="2837814455" sldId="278"/>
            <ac:spMk id="11" creationId="{37962AE0-6A1C-4B76-9D52-10E5E6D7D3BB}"/>
          </ac:spMkLst>
        </pc:spChg>
        <pc:spChg chg="add">
          <ac:chgData name="Lars Strömberg" userId="507f2ccc-7df1-4ff9-8118-1103b9a89837" providerId="ADAL" clId="{DA117378-2C1A-7340-B333-D341260E5701}" dt="2021-01-12T14:46:57.118" v="9553" actId="26606"/>
          <ac:spMkLst>
            <pc:docMk/>
            <pc:sldMk cId="2837814455" sldId="278"/>
            <ac:spMk id="12" creationId="{0019DD6C-5899-4C07-864B-EB0A7D104ACF}"/>
          </ac:spMkLst>
        </pc:spChg>
        <pc:spChg chg="add del">
          <ac:chgData name="Lars Strömberg" userId="507f2ccc-7df1-4ff9-8118-1103b9a89837" providerId="ADAL" clId="{DA117378-2C1A-7340-B333-D341260E5701}" dt="2021-01-12T14:46:57.078" v="9552" actId="26606"/>
          <ac:spMkLst>
            <pc:docMk/>
            <pc:sldMk cId="2837814455" sldId="278"/>
            <ac:spMk id="13" creationId="{027CAEDE-D92D-4745-8749-71019415A797}"/>
          </ac:spMkLst>
        </pc:spChg>
        <pc:spChg chg="add">
          <ac:chgData name="Lars Strömberg" userId="507f2ccc-7df1-4ff9-8118-1103b9a89837" providerId="ADAL" clId="{DA117378-2C1A-7340-B333-D341260E5701}" dt="2021-01-12T14:46:57.118" v="9553" actId="26606"/>
          <ac:spMkLst>
            <pc:docMk/>
            <pc:sldMk cId="2837814455" sldId="278"/>
            <ac:spMk id="14" creationId="{EBDFFBC1-15BD-428E-B8AF-ECF5D1B76DEB}"/>
          </ac:spMkLst>
        </pc:spChg>
        <pc:spChg chg="add del">
          <ac:chgData name="Lars Strömberg" userId="507f2ccc-7df1-4ff9-8118-1103b9a89837" providerId="ADAL" clId="{DA117378-2C1A-7340-B333-D341260E5701}" dt="2021-01-12T14:46:57.078" v="9552" actId="26606"/>
          <ac:spMkLst>
            <pc:docMk/>
            <pc:sldMk cId="2837814455" sldId="278"/>
            <ac:spMk id="15" creationId="{00C96CB6-3880-40E6-A4BF-F64E7D1E4295}"/>
          </ac:spMkLst>
        </pc:spChg>
        <pc:spChg chg="add">
          <ac:chgData name="Lars Strömberg" userId="507f2ccc-7df1-4ff9-8118-1103b9a89837" providerId="ADAL" clId="{DA117378-2C1A-7340-B333-D341260E5701}" dt="2021-01-12T14:46:57.118" v="9553" actId="26606"/>
          <ac:spMkLst>
            <pc:docMk/>
            <pc:sldMk cId="2837814455" sldId="278"/>
            <ac:spMk id="16" creationId="{EBFB3075-0323-4EB0-B1A5-776A0E709CEF}"/>
          </ac:spMkLst>
        </pc:spChg>
        <pc:spChg chg="add">
          <ac:chgData name="Lars Strömberg" userId="507f2ccc-7df1-4ff9-8118-1103b9a89837" providerId="ADAL" clId="{DA117378-2C1A-7340-B333-D341260E5701}" dt="2021-01-12T14:46:57.118" v="9553" actId="26606"/>
          <ac:spMkLst>
            <pc:docMk/>
            <pc:sldMk cId="2837814455" sldId="278"/>
            <ac:spMk id="17" creationId="{D09E02C2-B100-804C-9AA0-4DE5F5DF3B80}"/>
          </ac:spMkLst>
        </pc:spChg>
        <pc:graphicFrameChg chg="add del">
          <ac:chgData name="Lars Strömberg" userId="507f2ccc-7df1-4ff9-8118-1103b9a89837" providerId="ADAL" clId="{DA117378-2C1A-7340-B333-D341260E5701}" dt="2021-01-12T14:46:57.078" v="9552" actId="26606"/>
          <ac:graphicFrameMkLst>
            <pc:docMk/>
            <pc:sldMk cId="2837814455" sldId="278"/>
            <ac:graphicFrameMk id="5" creationId="{C935E23C-8D15-404A-937F-95FF8E8D3ABD}"/>
          </ac:graphicFrameMkLst>
        </pc:graphicFrameChg>
        <pc:picChg chg="add">
          <ac:chgData name="Lars Strömberg" userId="507f2ccc-7df1-4ff9-8118-1103b9a89837" providerId="ADAL" clId="{DA117378-2C1A-7340-B333-D341260E5701}" dt="2021-01-12T14:46:57.118" v="9553" actId="26606"/>
          <ac:picMkLst>
            <pc:docMk/>
            <pc:sldMk cId="2837814455" sldId="278"/>
            <ac:picMk id="7" creationId="{23B59BCB-06E8-4F2E-BDE8-C5595CB365A3}"/>
          </ac:picMkLst>
        </pc:picChg>
      </pc:sldChg>
      <pc:sldChg chg="addSp delSp modSp new mod setBg modClrScheme delDesignElem chgLayout">
        <pc:chgData name="Lars Strömberg" userId="507f2ccc-7df1-4ff9-8118-1103b9a89837" providerId="ADAL" clId="{DA117378-2C1A-7340-B333-D341260E5701}" dt="2021-01-12T11:20:14.242" v="4527" actId="26606"/>
        <pc:sldMkLst>
          <pc:docMk/>
          <pc:sldMk cId="3654258714" sldId="279"/>
        </pc:sldMkLst>
        <pc:spChg chg="mod ord">
          <ac:chgData name="Lars Strömberg" userId="507f2ccc-7df1-4ff9-8118-1103b9a89837" providerId="ADAL" clId="{DA117378-2C1A-7340-B333-D341260E5701}" dt="2021-01-12T11:20:14.242" v="4527" actId="26606"/>
          <ac:spMkLst>
            <pc:docMk/>
            <pc:sldMk cId="3654258714" sldId="279"/>
            <ac:spMk id="2" creationId="{122A4386-746A-E048-B7E7-9E1BFCABBC2E}"/>
          </ac:spMkLst>
        </pc:spChg>
        <pc:spChg chg="add del mod ord">
          <ac:chgData name="Lars Strömberg" userId="507f2ccc-7df1-4ff9-8118-1103b9a89837" providerId="ADAL" clId="{DA117378-2C1A-7340-B333-D341260E5701}" dt="2021-01-12T11:20:14.242" v="4527" actId="26606"/>
          <ac:spMkLst>
            <pc:docMk/>
            <pc:sldMk cId="3654258714" sldId="279"/>
            <ac:spMk id="3" creationId="{257A8B5F-0BC8-4244-946C-55D911BB0C97}"/>
          </ac:spMkLst>
        </pc:spChg>
        <pc:spChg chg="add del mod ord">
          <ac:chgData name="Lars Strömberg" userId="507f2ccc-7df1-4ff9-8118-1103b9a89837" providerId="ADAL" clId="{DA117378-2C1A-7340-B333-D341260E5701}" dt="2021-01-12T11:15:33.514" v="4198" actId="700"/>
          <ac:spMkLst>
            <pc:docMk/>
            <pc:sldMk cId="3654258714" sldId="279"/>
            <ac:spMk id="6" creationId="{2900C569-B581-2C41-8EB7-53D08B33F2EF}"/>
          </ac:spMkLst>
        </pc:spChg>
        <pc:spChg chg="add del">
          <ac:chgData name="Lars Strömberg" userId="507f2ccc-7df1-4ff9-8118-1103b9a89837" providerId="ADAL" clId="{DA117378-2C1A-7340-B333-D341260E5701}" dt="2021-01-12T11:20:14.242" v="4527" actId="26606"/>
          <ac:spMkLst>
            <pc:docMk/>
            <pc:sldMk cId="3654258714" sldId="279"/>
            <ac:spMk id="8" creationId="{43A9B7B3-F171-4C25-99FC-C54250F0649B}"/>
          </ac:spMkLst>
        </pc:spChg>
        <pc:spChg chg="add del">
          <ac:chgData name="Lars Strömberg" userId="507f2ccc-7df1-4ff9-8118-1103b9a89837" providerId="ADAL" clId="{DA117378-2C1A-7340-B333-D341260E5701}" dt="2021-01-12T11:20:14.242" v="4527" actId="26606"/>
          <ac:spMkLst>
            <pc:docMk/>
            <pc:sldMk cId="3654258714" sldId="279"/>
            <ac:spMk id="10" creationId="{D2D5C7C5-9C27-4A61-9F57-1857D45320FD}"/>
          </ac:spMkLst>
        </pc:spChg>
        <pc:spChg chg="add del">
          <ac:chgData name="Lars Strömberg" userId="507f2ccc-7df1-4ff9-8118-1103b9a89837" providerId="ADAL" clId="{DA117378-2C1A-7340-B333-D341260E5701}" dt="2021-01-12T11:20:14.242" v="4527" actId="26606"/>
          <ac:spMkLst>
            <pc:docMk/>
            <pc:sldMk cId="3654258714" sldId="279"/>
            <ac:spMk id="12" creationId="{84B9546E-20BE-462C-8BE8-4EBDB46F8651}"/>
          </ac:spMkLst>
        </pc:spChg>
        <pc:spChg chg="add del">
          <ac:chgData name="Lars Strömberg" userId="507f2ccc-7df1-4ff9-8118-1103b9a89837" providerId="ADAL" clId="{DA117378-2C1A-7340-B333-D341260E5701}" dt="2021-01-12T11:20:14.242" v="4527" actId="26606"/>
          <ac:spMkLst>
            <pc:docMk/>
            <pc:sldMk cId="3654258714" sldId="279"/>
            <ac:spMk id="14" creationId="{DFE5D2E8-C366-48AC-97AE-18C67E4EF969}"/>
          </ac:spMkLst>
        </pc:spChg>
        <pc:spChg chg="add">
          <ac:chgData name="Lars Strömberg" userId="507f2ccc-7df1-4ff9-8118-1103b9a89837" providerId="ADAL" clId="{DA117378-2C1A-7340-B333-D341260E5701}" dt="2021-01-12T11:20:14.242" v="4527" actId="26606"/>
          <ac:spMkLst>
            <pc:docMk/>
            <pc:sldMk cId="3654258714" sldId="279"/>
            <ac:spMk id="19" creationId="{4AB8125F-0FD8-48CD-9F43-73E5494EA774}"/>
          </ac:spMkLst>
        </pc:spChg>
        <pc:spChg chg="add">
          <ac:chgData name="Lars Strömberg" userId="507f2ccc-7df1-4ff9-8118-1103b9a89837" providerId="ADAL" clId="{DA117378-2C1A-7340-B333-D341260E5701}" dt="2021-01-12T11:20:14.242" v="4527" actId="26606"/>
          <ac:spMkLst>
            <pc:docMk/>
            <pc:sldMk cId="3654258714" sldId="279"/>
            <ac:spMk id="21" creationId="{0019DD6C-5899-4C07-864B-EB0A7D104ACF}"/>
          </ac:spMkLst>
        </pc:spChg>
        <pc:spChg chg="add">
          <ac:chgData name="Lars Strömberg" userId="507f2ccc-7df1-4ff9-8118-1103b9a89837" providerId="ADAL" clId="{DA117378-2C1A-7340-B333-D341260E5701}" dt="2021-01-12T11:20:14.242" v="4527" actId="26606"/>
          <ac:spMkLst>
            <pc:docMk/>
            <pc:sldMk cId="3654258714" sldId="279"/>
            <ac:spMk id="23" creationId="{EBDFFBC1-15BD-428E-B8AF-ECF5D1B76DEB}"/>
          </ac:spMkLst>
        </pc:spChg>
        <pc:spChg chg="add">
          <ac:chgData name="Lars Strömberg" userId="507f2ccc-7df1-4ff9-8118-1103b9a89837" providerId="ADAL" clId="{DA117378-2C1A-7340-B333-D341260E5701}" dt="2021-01-12T11:20:14.242" v="4527" actId="26606"/>
          <ac:spMkLst>
            <pc:docMk/>
            <pc:sldMk cId="3654258714" sldId="279"/>
            <ac:spMk id="25" creationId="{EBFB3075-0323-4EB0-B1A5-776A0E709CEF}"/>
          </ac:spMkLst>
        </pc:spChg>
        <pc:picChg chg="add del mod">
          <ac:chgData name="Lars Strömberg" userId="507f2ccc-7df1-4ff9-8118-1103b9a89837" providerId="ADAL" clId="{DA117378-2C1A-7340-B333-D341260E5701}" dt="2021-01-12T11:15:13.332" v="4187"/>
          <ac:picMkLst>
            <pc:docMk/>
            <pc:sldMk cId="3654258714" sldId="279"/>
            <ac:picMk id="5" creationId="{990F8A99-9B97-5447-8086-17ACEB744829}"/>
          </ac:picMkLst>
        </pc:picChg>
        <pc:picChg chg="add mod">
          <ac:chgData name="Lars Strömberg" userId="507f2ccc-7df1-4ff9-8118-1103b9a89837" providerId="ADAL" clId="{DA117378-2C1A-7340-B333-D341260E5701}" dt="2021-01-12T11:20:14.242" v="4527" actId="26606"/>
          <ac:picMkLst>
            <pc:docMk/>
            <pc:sldMk cId="3654258714" sldId="279"/>
            <ac:picMk id="11" creationId="{D049A6D5-7697-0041-885E-14401FB924C9}"/>
          </ac:picMkLst>
        </pc:picChg>
      </pc:sldChg>
      <pc:sldChg chg="addSp delSp modSp add mod">
        <pc:chgData name="Lars Strömberg" userId="507f2ccc-7df1-4ff9-8118-1103b9a89837" providerId="ADAL" clId="{DA117378-2C1A-7340-B333-D341260E5701}" dt="2021-01-12T11:25:32.125" v="4599" actId="1076"/>
        <pc:sldMkLst>
          <pc:docMk/>
          <pc:sldMk cId="2438134262" sldId="280"/>
        </pc:sldMkLst>
        <pc:spChg chg="mod">
          <ac:chgData name="Lars Strömberg" userId="507f2ccc-7df1-4ff9-8118-1103b9a89837" providerId="ADAL" clId="{DA117378-2C1A-7340-B333-D341260E5701}" dt="2021-01-12T11:24:08.964" v="4560" actId="26606"/>
          <ac:spMkLst>
            <pc:docMk/>
            <pc:sldMk cId="2438134262" sldId="280"/>
            <ac:spMk id="2" creationId="{122A4386-746A-E048-B7E7-9E1BFCABBC2E}"/>
          </ac:spMkLst>
        </pc:spChg>
        <pc:spChg chg="del">
          <ac:chgData name="Lars Strömberg" userId="507f2ccc-7df1-4ff9-8118-1103b9a89837" providerId="ADAL" clId="{DA117378-2C1A-7340-B333-D341260E5701}" dt="2021-01-12T11:23:32.560" v="4554" actId="478"/>
          <ac:spMkLst>
            <pc:docMk/>
            <pc:sldMk cId="2438134262" sldId="280"/>
            <ac:spMk id="3" creationId="{257A8B5F-0BC8-4244-946C-55D911BB0C97}"/>
          </ac:spMkLst>
        </pc:spChg>
        <pc:spChg chg="add del mod">
          <ac:chgData name="Lars Strömberg" userId="507f2ccc-7df1-4ff9-8118-1103b9a89837" providerId="ADAL" clId="{DA117378-2C1A-7340-B333-D341260E5701}" dt="2021-01-12T11:23:45.061" v="4556"/>
          <ac:spMkLst>
            <pc:docMk/>
            <pc:sldMk cId="2438134262" sldId="280"/>
            <ac:spMk id="7" creationId="{ECC1FCB1-DD00-A144-AAE7-956709F819DA}"/>
          </ac:spMkLst>
        </pc:spChg>
        <pc:spChg chg="add mod">
          <ac:chgData name="Lars Strömberg" userId="507f2ccc-7df1-4ff9-8118-1103b9a89837" providerId="ADAL" clId="{DA117378-2C1A-7340-B333-D341260E5701}" dt="2021-01-12T11:25:32.125" v="4599" actId="1076"/>
          <ac:spMkLst>
            <pc:docMk/>
            <pc:sldMk cId="2438134262" sldId="280"/>
            <ac:spMk id="13" creationId="{2CF8A844-5046-994A-B108-E6D66EF5776C}"/>
          </ac:spMkLst>
        </pc:spChg>
        <pc:spChg chg="add del">
          <ac:chgData name="Lars Strömberg" userId="507f2ccc-7df1-4ff9-8118-1103b9a89837" providerId="ADAL" clId="{DA117378-2C1A-7340-B333-D341260E5701}" dt="2021-01-12T11:24:08.985" v="4561" actId="26606"/>
          <ac:spMkLst>
            <pc:docMk/>
            <pc:sldMk cId="2438134262" sldId="280"/>
            <ac:spMk id="19" creationId="{4AB8125F-0FD8-48CD-9F43-73E5494EA774}"/>
          </ac:spMkLst>
        </pc:spChg>
        <pc:spChg chg="add del">
          <ac:chgData name="Lars Strömberg" userId="507f2ccc-7df1-4ff9-8118-1103b9a89837" providerId="ADAL" clId="{DA117378-2C1A-7340-B333-D341260E5701}" dt="2021-01-12T11:24:08.985" v="4561" actId="26606"/>
          <ac:spMkLst>
            <pc:docMk/>
            <pc:sldMk cId="2438134262" sldId="280"/>
            <ac:spMk id="21" creationId="{0019DD6C-5899-4C07-864B-EB0A7D104ACF}"/>
          </ac:spMkLst>
        </pc:spChg>
        <pc:spChg chg="add del">
          <ac:chgData name="Lars Strömberg" userId="507f2ccc-7df1-4ff9-8118-1103b9a89837" providerId="ADAL" clId="{DA117378-2C1A-7340-B333-D341260E5701}" dt="2021-01-12T11:24:08.985" v="4561" actId="26606"/>
          <ac:spMkLst>
            <pc:docMk/>
            <pc:sldMk cId="2438134262" sldId="280"/>
            <ac:spMk id="23" creationId="{EBDFFBC1-15BD-428E-B8AF-ECF5D1B76DEB}"/>
          </ac:spMkLst>
        </pc:spChg>
        <pc:spChg chg="add del">
          <ac:chgData name="Lars Strömberg" userId="507f2ccc-7df1-4ff9-8118-1103b9a89837" providerId="ADAL" clId="{DA117378-2C1A-7340-B333-D341260E5701}" dt="2021-01-12T11:24:08.985" v="4561" actId="26606"/>
          <ac:spMkLst>
            <pc:docMk/>
            <pc:sldMk cId="2438134262" sldId="280"/>
            <ac:spMk id="25" creationId="{EBFB3075-0323-4EB0-B1A5-776A0E709CEF}"/>
          </ac:spMkLst>
        </pc:spChg>
        <pc:spChg chg="add del">
          <ac:chgData name="Lars Strömberg" userId="507f2ccc-7df1-4ff9-8118-1103b9a89837" providerId="ADAL" clId="{DA117378-2C1A-7340-B333-D341260E5701}" dt="2021-01-12T11:24:21.427" v="4562"/>
          <ac:spMkLst>
            <pc:docMk/>
            <pc:sldMk cId="2438134262" sldId="280"/>
            <ac:spMk id="29" creationId="{6C55E4CA-974F-4149-88B4-DBAE17FB41AC}"/>
          </ac:spMkLst>
        </pc:spChg>
        <pc:spChg chg="add del">
          <ac:chgData name="Lars Strömberg" userId="507f2ccc-7df1-4ff9-8118-1103b9a89837" providerId="ADAL" clId="{DA117378-2C1A-7340-B333-D341260E5701}" dt="2021-01-12T11:24:08.964" v="4560" actId="26606"/>
          <ac:spMkLst>
            <pc:docMk/>
            <pc:sldMk cId="2438134262" sldId="280"/>
            <ac:spMk id="30" creationId="{0BABF38A-8A0D-492E-BD20-6CF4D46B50BD}"/>
          </ac:spMkLst>
        </pc:spChg>
        <pc:spChg chg="add mod">
          <ac:chgData name="Lars Strömberg" userId="507f2ccc-7df1-4ff9-8118-1103b9a89837" providerId="ADAL" clId="{DA117378-2C1A-7340-B333-D341260E5701}" dt="2021-01-12T11:25:22.392" v="4598" actId="20577"/>
          <ac:spMkLst>
            <pc:docMk/>
            <pc:sldMk cId="2438134262" sldId="280"/>
            <ac:spMk id="31" creationId="{92484321-95CD-4544-8EAD-898F32E19AFB}"/>
          </ac:spMkLst>
        </pc:spChg>
        <pc:spChg chg="add del">
          <ac:chgData name="Lars Strömberg" userId="507f2ccc-7df1-4ff9-8118-1103b9a89837" providerId="ADAL" clId="{DA117378-2C1A-7340-B333-D341260E5701}" dt="2021-01-12T11:24:08.964" v="4560" actId="26606"/>
          <ac:spMkLst>
            <pc:docMk/>
            <pc:sldMk cId="2438134262" sldId="280"/>
            <ac:spMk id="34" creationId="{297F7562-DBE2-4729-835D-1486BBB4373A}"/>
          </ac:spMkLst>
        </pc:spChg>
        <pc:spChg chg="add del">
          <ac:chgData name="Lars Strömberg" userId="507f2ccc-7df1-4ff9-8118-1103b9a89837" providerId="ADAL" clId="{DA117378-2C1A-7340-B333-D341260E5701}" dt="2021-01-12T11:24:08.964" v="4560" actId="26606"/>
          <ac:spMkLst>
            <pc:docMk/>
            <pc:sldMk cId="2438134262" sldId="280"/>
            <ac:spMk id="36" creationId="{DCE0245F-7D4D-413E-940B-1D9D9A171161}"/>
          </ac:spMkLst>
        </pc:spChg>
        <pc:spChg chg="add del">
          <ac:chgData name="Lars Strömberg" userId="507f2ccc-7df1-4ff9-8118-1103b9a89837" providerId="ADAL" clId="{DA117378-2C1A-7340-B333-D341260E5701}" dt="2021-01-12T11:24:08.964" v="4560" actId="26606"/>
          <ac:spMkLst>
            <pc:docMk/>
            <pc:sldMk cId="2438134262" sldId="280"/>
            <ac:spMk id="38" creationId="{19B97BE4-8A98-49F3-8669-EAAF6D4331D8}"/>
          </ac:spMkLst>
        </pc:spChg>
        <pc:spChg chg="add del">
          <ac:chgData name="Lars Strömberg" userId="507f2ccc-7df1-4ff9-8118-1103b9a89837" providerId="ADAL" clId="{DA117378-2C1A-7340-B333-D341260E5701}" dt="2021-01-12T11:24:08.964" v="4560" actId="26606"/>
          <ac:spMkLst>
            <pc:docMk/>
            <pc:sldMk cId="2438134262" sldId="280"/>
            <ac:spMk id="40" creationId="{AA090277-9074-44AA-8A49-453BF2C45733}"/>
          </ac:spMkLst>
        </pc:spChg>
        <pc:spChg chg="add">
          <ac:chgData name="Lars Strömberg" userId="507f2ccc-7df1-4ff9-8118-1103b9a89837" providerId="ADAL" clId="{DA117378-2C1A-7340-B333-D341260E5701}" dt="2021-01-12T11:24:08.985" v="4561" actId="26606"/>
          <ac:spMkLst>
            <pc:docMk/>
            <pc:sldMk cId="2438134262" sldId="280"/>
            <ac:spMk id="42" creationId="{4AB8125F-0FD8-48CD-9F43-73E5494EA774}"/>
          </ac:spMkLst>
        </pc:spChg>
        <pc:spChg chg="add">
          <ac:chgData name="Lars Strömberg" userId="507f2ccc-7df1-4ff9-8118-1103b9a89837" providerId="ADAL" clId="{DA117378-2C1A-7340-B333-D341260E5701}" dt="2021-01-12T11:24:08.985" v="4561" actId="26606"/>
          <ac:spMkLst>
            <pc:docMk/>
            <pc:sldMk cId="2438134262" sldId="280"/>
            <ac:spMk id="43" creationId="{0019DD6C-5899-4C07-864B-EB0A7D104ACF}"/>
          </ac:spMkLst>
        </pc:spChg>
        <pc:spChg chg="add">
          <ac:chgData name="Lars Strömberg" userId="507f2ccc-7df1-4ff9-8118-1103b9a89837" providerId="ADAL" clId="{DA117378-2C1A-7340-B333-D341260E5701}" dt="2021-01-12T11:24:08.985" v="4561" actId="26606"/>
          <ac:spMkLst>
            <pc:docMk/>
            <pc:sldMk cId="2438134262" sldId="280"/>
            <ac:spMk id="44" creationId="{EBDFFBC1-15BD-428E-B8AF-ECF5D1B76DEB}"/>
          </ac:spMkLst>
        </pc:spChg>
        <pc:spChg chg="add">
          <ac:chgData name="Lars Strömberg" userId="507f2ccc-7df1-4ff9-8118-1103b9a89837" providerId="ADAL" clId="{DA117378-2C1A-7340-B333-D341260E5701}" dt="2021-01-12T11:24:08.985" v="4561" actId="26606"/>
          <ac:spMkLst>
            <pc:docMk/>
            <pc:sldMk cId="2438134262" sldId="280"/>
            <ac:spMk id="45" creationId="{EBFB3075-0323-4EB0-B1A5-776A0E709CEF}"/>
          </ac:spMkLst>
        </pc:spChg>
        <pc:picChg chg="add del mod">
          <ac:chgData name="Lars Strömberg" userId="507f2ccc-7df1-4ff9-8118-1103b9a89837" providerId="ADAL" clId="{DA117378-2C1A-7340-B333-D341260E5701}" dt="2021-01-12T11:23:34.558" v="4555" actId="478"/>
          <ac:picMkLst>
            <pc:docMk/>
            <pc:sldMk cId="2438134262" sldId="280"/>
            <ac:picMk id="5" creationId="{EB85E562-A033-8D49-993D-4B7D876EEF28}"/>
          </ac:picMkLst>
        </pc:picChg>
        <pc:picChg chg="add mod">
          <ac:chgData name="Lars Strömberg" userId="507f2ccc-7df1-4ff9-8118-1103b9a89837" providerId="ADAL" clId="{DA117378-2C1A-7340-B333-D341260E5701}" dt="2021-01-12T11:24:52.403" v="4572" actId="1076"/>
          <ac:picMkLst>
            <pc:docMk/>
            <pc:sldMk cId="2438134262" sldId="280"/>
            <ac:picMk id="9" creationId="{8BED7DFF-76D2-804B-B84B-85FC17656995}"/>
          </ac:picMkLst>
        </pc:picChg>
        <pc:picChg chg="del">
          <ac:chgData name="Lars Strömberg" userId="507f2ccc-7df1-4ff9-8118-1103b9a89837" providerId="ADAL" clId="{DA117378-2C1A-7340-B333-D341260E5701}" dt="2021-01-12T11:23:12.868" v="4551" actId="478"/>
          <ac:picMkLst>
            <pc:docMk/>
            <pc:sldMk cId="2438134262" sldId="280"/>
            <ac:picMk id="11" creationId="{D049A6D5-7697-0041-885E-14401FB924C9}"/>
          </ac:picMkLst>
        </pc:picChg>
        <pc:picChg chg="add mod">
          <ac:chgData name="Lars Strömberg" userId="507f2ccc-7df1-4ff9-8118-1103b9a89837" providerId="ADAL" clId="{DA117378-2C1A-7340-B333-D341260E5701}" dt="2021-01-12T11:24:50.029" v="4571" actId="1076"/>
          <ac:picMkLst>
            <pc:docMk/>
            <pc:sldMk cId="2438134262" sldId="280"/>
            <ac:picMk id="12" creationId="{58D03337-D7F7-9B47-BA3C-84ACA433050A}"/>
          </ac:picMkLst>
        </pc:picChg>
        <pc:picChg chg="add del">
          <ac:chgData name="Lars Strömberg" userId="507f2ccc-7df1-4ff9-8118-1103b9a89837" providerId="ADAL" clId="{DA117378-2C1A-7340-B333-D341260E5701}" dt="2021-01-12T11:24:08.964" v="4560" actId="26606"/>
          <ac:picMkLst>
            <pc:docMk/>
            <pc:sldMk cId="2438134262" sldId="280"/>
            <ac:picMk id="32" creationId="{1CB7E8AE-A3AC-4BB7-A5C6-F00EC697B265}"/>
          </ac:picMkLst>
        </pc:picChg>
      </pc:sldChg>
      <pc:sldChg chg="addSp delSp modSp add mod">
        <pc:chgData name="Lars Strömberg" userId="507f2ccc-7df1-4ff9-8118-1103b9a89837" providerId="ADAL" clId="{DA117378-2C1A-7340-B333-D341260E5701}" dt="2021-01-12T11:28:16.810" v="4624" actId="1076"/>
        <pc:sldMkLst>
          <pc:docMk/>
          <pc:sldMk cId="4025761833" sldId="281"/>
        </pc:sldMkLst>
        <pc:spChg chg="add del mod">
          <ac:chgData name="Lars Strömberg" userId="507f2ccc-7df1-4ff9-8118-1103b9a89837" providerId="ADAL" clId="{DA117378-2C1A-7340-B333-D341260E5701}" dt="2021-01-12T11:27:23.692" v="4614" actId="478"/>
          <ac:spMkLst>
            <pc:docMk/>
            <pc:sldMk cId="4025761833" sldId="281"/>
            <ac:spMk id="6" creationId="{71DE0F2A-66C3-584E-BD2B-B9A0C769F90D}"/>
          </ac:spMkLst>
        </pc:spChg>
        <pc:spChg chg="mod">
          <ac:chgData name="Lars Strömberg" userId="507f2ccc-7df1-4ff9-8118-1103b9a89837" providerId="ADAL" clId="{DA117378-2C1A-7340-B333-D341260E5701}" dt="2021-01-12T11:28:11.116" v="4623" actId="1076"/>
          <ac:spMkLst>
            <pc:docMk/>
            <pc:sldMk cId="4025761833" sldId="281"/>
            <ac:spMk id="13" creationId="{2CF8A844-5046-994A-B108-E6D66EF5776C}"/>
          </ac:spMkLst>
        </pc:spChg>
        <pc:spChg chg="mod">
          <ac:chgData name="Lars Strömberg" userId="507f2ccc-7df1-4ff9-8118-1103b9a89837" providerId="ADAL" clId="{DA117378-2C1A-7340-B333-D341260E5701}" dt="2021-01-12T11:28:16.810" v="4624" actId="1076"/>
          <ac:spMkLst>
            <pc:docMk/>
            <pc:sldMk cId="4025761833" sldId="281"/>
            <ac:spMk id="31" creationId="{92484321-95CD-4544-8EAD-898F32E19AFB}"/>
          </ac:spMkLst>
        </pc:spChg>
        <pc:picChg chg="add mod">
          <ac:chgData name="Lars Strömberg" userId="507f2ccc-7df1-4ff9-8118-1103b9a89837" providerId="ADAL" clId="{DA117378-2C1A-7340-B333-D341260E5701}" dt="2021-01-12T11:28:04.342" v="4622" actId="14100"/>
          <ac:picMkLst>
            <pc:docMk/>
            <pc:sldMk cId="4025761833" sldId="281"/>
            <ac:picMk id="4" creationId="{48D06845-2722-3C44-A92A-EA00F5B26FB7}"/>
          </ac:picMkLst>
        </pc:picChg>
        <pc:picChg chg="add mod">
          <ac:chgData name="Lars Strömberg" userId="507f2ccc-7df1-4ff9-8118-1103b9a89837" providerId="ADAL" clId="{DA117378-2C1A-7340-B333-D341260E5701}" dt="2021-01-12T11:27:59.483" v="4620" actId="14100"/>
          <ac:picMkLst>
            <pc:docMk/>
            <pc:sldMk cId="4025761833" sldId="281"/>
            <ac:picMk id="8" creationId="{EBE86624-2273-A142-A319-2221895F7B5E}"/>
          </ac:picMkLst>
        </pc:picChg>
        <pc:picChg chg="del">
          <ac:chgData name="Lars Strömberg" userId="507f2ccc-7df1-4ff9-8118-1103b9a89837" providerId="ADAL" clId="{DA117378-2C1A-7340-B333-D341260E5701}" dt="2021-01-12T11:26:55.689" v="4605" actId="478"/>
          <ac:picMkLst>
            <pc:docMk/>
            <pc:sldMk cId="4025761833" sldId="281"/>
            <ac:picMk id="9" creationId="{8BED7DFF-76D2-804B-B84B-85FC17656995}"/>
          </ac:picMkLst>
        </pc:picChg>
        <pc:picChg chg="del mod">
          <ac:chgData name="Lars Strömberg" userId="507f2ccc-7df1-4ff9-8118-1103b9a89837" providerId="ADAL" clId="{DA117378-2C1A-7340-B333-D341260E5701}" dt="2021-01-12T11:27:19.644" v="4613" actId="478"/>
          <ac:picMkLst>
            <pc:docMk/>
            <pc:sldMk cId="4025761833" sldId="281"/>
            <ac:picMk id="12" creationId="{58D03337-D7F7-9B47-BA3C-84ACA433050A}"/>
          </ac:picMkLst>
        </pc:picChg>
      </pc:sldChg>
      <pc:sldChg chg="addSp modSp new mod setBg">
        <pc:chgData name="Lars Strömberg" userId="507f2ccc-7df1-4ff9-8118-1103b9a89837" providerId="ADAL" clId="{DA117378-2C1A-7340-B333-D341260E5701}" dt="2021-01-12T12:13:09.175" v="6735" actId="26606"/>
        <pc:sldMkLst>
          <pc:docMk/>
          <pc:sldMk cId="1851680024" sldId="282"/>
        </pc:sldMkLst>
        <pc:spChg chg="mod">
          <ac:chgData name="Lars Strömberg" userId="507f2ccc-7df1-4ff9-8118-1103b9a89837" providerId="ADAL" clId="{DA117378-2C1A-7340-B333-D341260E5701}" dt="2021-01-12T12:13:09.175" v="6735" actId="26606"/>
          <ac:spMkLst>
            <pc:docMk/>
            <pc:sldMk cId="1851680024" sldId="282"/>
            <ac:spMk id="2" creationId="{6F7F838D-229C-5548-B294-81F2B1991EEC}"/>
          </ac:spMkLst>
        </pc:spChg>
        <pc:spChg chg="mod">
          <ac:chgData name="Lars Strömberg" userId="507f2ccc-7df1-4ff9-8118-1103b9a89837" providerId="ADAL" clId="{DA117378-2C1A-7340-B333-D341260E5701}" dt="2021-01-12T12:13:09.175" v="6735" actId="26606"/>
          <ac:spMkLst>
            <pc:docMk/>
            <pc:sldMk cId="1851680024" sldId="282"/>
            <ac:spMk id="3" creationId="{D8553832-87E0-2E4A-B479-1E135E9E02CF}"/>
          </ac:spMkLst>
        </pc:spChg>
        <pc:spChg chg="add">
          <ac:chgData name="Lars Strömberg" userId="507f2ccc-7df1-4ff9-8118-1103b9a89837" providerId="ADAL" clId="{DA117378-2C1A-7340-B333-D341260E5701}" dt="2021-01-12T12:13:09.175" v="6735" actId="26606"/>
          <ac:spMkLst>
            <pc:docMk/>
            <pc:sldMk cId="1851680024" sldId="282"/>
            <ac:spMk id="8" creationId="{43A9B7B3-F171-4C25-99FC-C54250F0649B}"/>
          </ac:spMkLst>
        </pc:spChg>
        <pc:spChg chg="add">
          <ac:chgData name="Lars Strömberg" userId="507f2ccc-7df1-4ff9-8118-1103b9a89837" providerId="ADAL" clId="{DA117378-2C1A-7340-B333-D341260E5701}" dt="2021-01-12T12:13:09.175" v="6735" actId="26606"/>
          <ac:spMkLst>
            <pc:docMk/>
            <pc:sldMk cId="1851680024" sldId="282"/>
            <ac:spMk id="10" creationId="{D2D5C7C5-9C27-4A61-9F57-1857D45320FD}"/>
          </ac:spMkLst>
        </pc:spChg>
        <pc:spChg chg="add">
          <ac:chgData name="Lars Strömberg" userId="507f2ccc-7df1-4ff9-8118-1103b9a89837" providerId="ADAL" clId="{DA117378-2C1A-7340-B333-D341260E5701}" dt="2021-01-12T12:13:09.175" v="6735" actId="26606"/>
          <ac:spMkLst>
            <pc:docMk/>
            <pc:sldMk cId="1851680024" sldId="282"/>
            <ac:spMk id="12" creationId="{84B9546E-20BE-462C-8BE8-4EBDB46F8651}"/>
          </ac:spMkLst>
        </pc:spChg>
        <pc:spChg chg="add">
          <ac:chgData name="Lars Strömberg" userId="507f2ccc-7df1-4ff9-8118-1103b9a89837" providerId="ADAL" clId="{DA117378-2C1A-7340-B333-D341260E5701}" dt="2021-01-12T12:13:09.175" v="6735" actId="26606"/>
          <ac:spMkLst>
            <pc:docMk/>
            <pc:sldMk cId="1851680024" sldId="282"/>
            <ac:spMk id="14" creationId="{DFE5D2E8-C366-48AC-97AE-18C67E4EF969}"/>
          </ac:spMkLst>
        </pc:spChg>
      </pc:sldChg>
      <pc:sldChg chg="addSp delSp modSp new mod setBg">
        <pc:chgData name="Lars Strömberg" userId="507f2ccc-7df1-4ff9-8118-1103b9a89837" providerId="ADAL" clId="{DA117378-2C1A-7340-B333-D341260E5701}" dt="2021-01-12T11:49:19.753" v="5750" actId="33524"/>
        <pc:sldMkLst>
          <pc:docMk/>
          <pc:sldMk cId="1535078584" sldId="283"/>
        </pc:sldMkLst>
        <pc:spChg chg="mod">
          <ac:chgData name="Lars Strömberg" userId="507f2ccc-7df1-4ff9-8118-1103b9a89837" providerId="ADAL" clId="{DA117378-2C1A-7340-B333-D341260E5701}" dt="2021-01-12T11:46:27.630" v="5625" actId="26606"/>
          <ac:spMkLst>
            <pc:docMk/>
            <pc:sldMk cId="1535078584" sldId="283"/>
            <ac:spMk id="2" creationId="{8A810CC5-B830-1A4E-A7C5-DE79B7415C8F}"/>
          </ac:spMkLst>
        </pc:spChg>
        <pc:spChg chg="mod">
          <ac:chgData name="Lars Strömberg" userId="507f2ccc-7df1-4ff9-8118-1103b9a89837" providerId="ADAL" clId="{DA117378-2C1A-7340-B333-D341260E5701}" dt="2021-01-12T11:49:19.753" v="5750" actId="33524"/>
          <ac:spMkLst>
            <pc:docMk/>
            <pc:sldMk cId="1535078584" sldId="283"/>
            <ac:spMk id="3" creationId="{DDF61733-7143-D542-88B2-15D4E2845D24}"/>
          </ac:spMkLst>
        </pc:spChg>
        <pc:spChg chg="add del">
          <ac:chgData name="Lars Strömberg" userId="507f2ccc-7df1-4ff9-8118-1103b9a89837" providerId="ADAL" clId="{DA117378-2C1A-7340-B333-D341260E5701}" dt="2021-01-12T11:46:27.630" v="5625" actId="26606"/>
          <ac:spMkLst>
            <pc:docMk/>
            <pc:sldMk cId="1535078584" sldId="283"/>
            <ac:spMk id="8" creationId="{8651CFA9-6065-4243-AC48-858E359780B1}"/>
          </ac:spMkLst>
        </pc:spChg>
        <pc:spChg chg="add del">
          <ac:chgData name="Lars Strömberg" userId="507f2ccc-7df1-4ff9-8118-1103b9a89837" providerId="ADAL" clId="{DA117378-2C1A-7340-B333-D341260E5701}" dt="2021-01-12T11:46:27.630" v="5625" actId="26606"/>
          <ac:spMkLst>
            <pc:docMk/>
            <pc:sldMk cId="1535078584" sldId="283"/>
            <ac:spMk id="10" creationId="{37962AE0-6A1C-4B76-9D52-10E5E6D7D3BB}"/>
          </ac:spMkLst>
        </pc:spChg>
        <pc:spChg chg="add del">
          <ac:chgData name="Lars Strömberg" userId="507f2ccc-7df1-4ff9-8118-1103b9a89837" providerId="ADAL" clId="{DA117378-2C1A-7340-B333-D341260E5701}" dt="2021-01-12T11:46:27.630" v="5625" actId="26606"/>
          <ac:spMkLst>
            <pc:docMk/>
            <pc:sldMk cId="1535078584" sldId="283"/>
            <ac:spMk id="12" creationId="{027CAEDE-D92D-4745-8749-71019415A797}"/>
          </ac:spMkLst>
        </pc:spChg>
        <pc:spChg chg="add del">
          <ac:chgData name="Lars Strömberg" userId="507f2ccc-7df1-4ff9-8118-1103b9a89837" providerId="ADAL" clId="{DA117378-2C1A-7340-B333-D341260E5701}" dt="2021-01-12T11:46:27.630" v="5625" actId="26606"/>
          <ac:spMkLst>
            <pc:docMk/>
            <pc:sldMk cId="1535078584" sldId="283"/>
            <ac:spMk id="14" creationId="{00C96CB6-3880-40E6-A4BF-F64E7D1E4295}"/>
          </ac:spMkLst>
        </pc:spChg>
        <pc:spChg chg="add">
          <ac:chgData name="Lars Strömberg" userId="507f2ccc-7df1-4ff9-8118-1103b9a89837" providerId="ADAL" clId="{DA117378-2C1A-7340-B333-D341260E5701}" dt="2021-01-12T11:46:27.630" v="5625" actId="26606"/>
          <ac:spMkLst>
            <pc:docMk/>
            <pc:sldMk cId="1535078584" sldId="283"/>
            <ac:spMk id="19" creationId="{4AB8125F-0FD8-48CD-9F43-73E5494EA774}"/>
          </ac:spMkLst>
        </pc:spChg>
        <pc:spChg chg="add">
          <ac:chgData name="Lars Strömberg" userId="507f2ccc-7df1-4ff9-8118-1103b9a89837" providerId="ADAL" clId="{DA117378-2C1A-7340-B333-D341260E5701}" dt="2021-01-12T11:46:27.630" v="5625" actId="26606"/>
          <ac:spMkLst>
            <pc:docMk/>
            <pc:sldMk cId="1535078584" sldId="283"/>
            <ac:spMk id="21" creationId="{0019DD6C-5899-4C07-864B-EB0A7D104ACF}"/>
          </ac:spMkLst>
        </pc:spChg>
        <pc:spChg chg="add">
          <ac:chgData name="Lars Strömberg" userId="507f2ccc-7df1-4ff9-8118-1103b9a89837" providerId="ADAL" clId="{DA117378-2C1A-7340-B333-D341260E5701}" dt="2021-01-12T11:46:27.630" v="5625" actId="26606"/>
          <ac:spMkLst>
            <pc:docMk/>
            <pc:sldMk cId="1535078584" sldId="283"/>
            <ac:spMk id="23" creationId="{EBDFFBC1-15BD-428E-B8AF-ECF5D1B76DEB}"/>
          </ac:spMkLst>
        </pc:spChg>
        <pc:spChg chg="add">
          <ac:chgData name="Lars Strömberg" userId="507f2ccc-7df1-4ff9-8118-1103b9a89837" providerId="ADAL" clId="{DA117378-2C1A-7340-B333-D341260E5701}" dt="2021-01-12T11:46:27.630" v="5625" actId="26606"/>
          <ac:spMkLst>
            <pc:docMk/>
            <pc:sldMk cId="1535078584" sldId="283"/>
            <ac:spMk id="25" creationId="{EBFB3075-0323-4EB0-B1A5-776A0E709CEF}"/>
          </ac:spMkLst>
        </pc:spChg>
        <pc:picChg chg="add mod">
          <ac:chgData name="Lars Strömberg" userId="507f2ccc-7df1-4ff9-8118-1103b9a89837" providerId="ADAL" clId="{DA117378-2C1A-7340-B333-D341260E5701}" dt="2021-01-12T11:46:27.630" v="5625" actId="26606"/>
          <ac:picMkLst>
            <pc:docMk/>
            <pc:sldMk cId="1535078584" sldId="283"/>
            <ac:picMk id="5" creationId="{64CB397E-E610-F242-8F26-F291E912E3D1}"/>
          </ac:picMkLst>
        </pc:picChg>
      </pc:sldChg>
      <pc:sldChg chg="addSp delSp modSp new mod setBg">
        <pc:chgData name="Lars Strömberg" userId="507f2ccc-7df1-4ff9-8118-1103b9a89837" providerId="ADAL" clId="{DA117378-2C1A-7340-B333-D341260E5701}" dt="2021-01-12T11:55:20.524" v="6078" actId="26606"/>
        <pc:sldMkLst>
          <pc:docMk/>
          <pc:sldMk cId="1892875427" sldId="284"/>
        </pc:sldMkLst>
        <pc:spChg chg="mod">
          <ac:chgData name="Lars Strömberg" userId="507f2ccc-7df1-4ff9-8118-1103b9a89837" providerId="ADAL" clId="{DA117378-2C1A-7340-B333-D341260E5701}" dt="2021-01-12T11:55:20.524" v="6078" actId="26606"/>
          <ac:spMkLst>
            <pc:docMk/>
            <pc:sldMk cId="1892875427" sldId="284"/>
            <ac:spMk id="2" creationId="{B0D69EBF-1BDD-D24C-B38B-5EA4E5277709}"/>
          </ac:spMkLst>
        </pc:spChg>
        <pc:spChg chg="del mod">
          <ac:chgData name="Lars Strömberg" userId="507f2ccc-7df1-4ff9-8118-1103b9a89837" providerId="ADAL" clId="{DA117378-2C1A-7340-B333-D341260E5701}" dt="2021-01-12T11:55:20.524" v="6078" actId="26606"/>
          <ac:spMkLst>
            <pc:docMk/>
            <pc:sldMk cId="1892875427" sldId="284"/>
            <ac:spMk id="3" creationId="{FFB62CD0-879C-884B-8938-59AF0660143A}"/>
          </ac:spMkLst>
        </pc:spChg>
        <pc:spChg chg="add">
          <ac:chgData name="Lars Strömberg" userId="507f2ccc-7df1-4ff9-8118-1103b9a89837" providerId="ADAL" clId="{DA117378-2C1A-7340-B333-D341260E5701}" dt="2021-01-12T11:55:20.524" v="6078" actId="26606"/>
          <ac:spMkLst>
            <pc:docMk/>
            <pc:sldMk cId="1892875427" sldId="284"/>
            <ac:spMk id="9" creationId="{8651CFA9-6065-4243-AC48-858E359780B1}"/>
          </ac:spMkLst>
        </pc:spChg>
        <pc:spChg chg="add">
          <ac:chgData name="Lars Strömberg" userId="507f2ccc-7df1-4ff9-8118-1103b9a89837" providerId="ADAL" clId="{DA117378-2C1A-7340-B333-D341260E5701}" dt="2021-01-12T11:55:20.524" v="6078" actId="26606"/>
          <ac:spMkLst>
            <pc:docMk/>
            <pc:sldMk cId="1892875427" sldId="284"/>
            <ac:spMk id="11" creationId="{37962AE0-6A1C-4B76-9D52-10E5E6D7D3BB}"/>
          </ac:spMkLst>
        </pc:spChg>
        <pc:spChg chg="add">
          <ac:chgData name="Lars Strömberg" userId="507f2ccc-7df1-4ff9-8118-1103b9a89837" providerId="ADAL" clId="{DA117378-2C1A-7340-B333-D341260E5701}" dt="2021-01-12T11:55:20.524" v="6078" actId="26606"/>
          <ac:spMkLst>
            <pc:docMk/>
            <pc:sldMk cId="1892875427" sldId="284"/>
            <ac:spMk id="13" creationId="{027CAEDE-D92D-4745-8749-71019415A797}"/>
          </ac:spMkLst>
        </pc:spChg>
        <pc:spChg chg="add">
          <ac:chgData name="Lars Strömberg" userId="507f2ccc-7df1-4ff9-8118-1103b9a89837" providerId="ADAL" clId="{DA117378-2C1A-7340-B333-D341260E5701}" dt="2021-01-12T11:55:20.524" v="6078" actId="26606"/>
          <ac:spMkLst>
            <pc:docMk/>
            <pc:sldMk cId="1892875427" sldId="284"/>
            <ac:spMk id="15" creationId="{00C96CB6-3880-40E6-A4BF-F64E7D1E4295}"/>
          </ac:spMkLst>
        </pc:spChg>
        <pc:graphicFrameChg chg="add">
          <ac:chgData name="Lars Strömberg" userId="507f2ccc-7df1-4ff9-8118-1103b9a89837" providerId="ADAL" clId="{DA117378-2C1A-7340-B333-D341260E5701}" dt="2021-01-12T11:55:20.524" v="6078" actId="26606"/>
          <ac:graphicFrameMkLst>
            <pc:docMk/>
            <pc:sldMk cId="1892875427" sldId="284"/>
            <ac:graphicFrameMk id="5" creationId="{B25E1914-1AFE-4985-BF37-5804A0B58486}"/>
          </ac:graphicFrameMkLst>
        </pc:graphicFrameChg>
      </pc:sldChg>
      <pc:sldChg chg="addSp delSp modSp new mod setBg">
        <pc:chgData name="Lars Strömberg" userId="507f2ccc-7df1-4ff9-8118-1103b9a89837" providerId="ADAL" clId="{DA117378-2C1A-7340-B333-D341260E5701}" dt="2021-01-12T13:54:12.927" v="9550" actId="14100"/>
        <pc:sldMkLst>
          <pc:docMk/>
          <pc:sldMk cId="3696459798" sldId="285"/>
        </pc:sldMkLst>
        <pc:spChg chg="mod">
          <ac:chgData name="Lars Strömberg" userId="507f2ccc-7df1-4ff9-8118-1103b9a89837" providerId="ADAL" clId="{DA117378-2C1A-7340-B333-D341260E5701}" dt="2021-01-12T13:54:12.927" v="9550" actId="14100"/>
          <ac:spMkLst>
            <pc:docMk/>
            <pc:sldMk cId="3696459798" sldId="285"/>
            <ac:spMk id="2" creationId="{62D1DC15-787B-354F-8FE8-151E5F360157}"/>
          </ac:spMkLst>
        </pc:spChg>
        <pc:spChg chg="del mod">
          <ac:chgData name="Lars Strömberg" userId="507f2ccc-7df1-4ff9-8118-1103b9a89837" providerId="ADAL" clId="{DA117378-2C1A-7340-B333-D341260E5701}" dt="2021-01-12T12:00:10.118" v="6521" actId="26606"/>
          <ac:spMkLst>
            <pc:docMk/>
            <pc:sldMk cId="3696459798" sldId="285"/>
            <ac:spMk id="3" creationId="{A35727F6-386D-334C-A789-4DA385C8A119}"/>
          </ac:spMkLst>
        </pc:spChg>
        <pc:spChg chg="add del">
          <ac:chgData name="Lars Strömberg" userId="507f2ccc-7df1-4ff9-8118-1103b9a89837" providerId="ADAL" clId="{DA117378-2C1A-7340-B333-D341260E5701}" dt="2021-01-12T12:01:16.356" v="6528" actId="26606"/>
          <ac:spMkLst>
            <pc:docMk/>
            <pc:sldMk cId="3696459798" sldId="285"/>
            <ac:spMk id="9" creationId="{8651CFA9-6065-4243-AC48-858E359780B1}"/>
          </ac:spMkLst>
        </pc:spChg>
        <pc:spChg chg="add del">
          <ac:chgData name="Lars Strömberg" userId="507f2ccc-7df1-4ff9-8118-1103b9a89837" providerId="ADAL" clId="{DA117378-2C1A-7340-B333-D341260E5701}" dt="2021-01-12T12:01:16.356" v="6528" actId="26606"/>
          <ac:spMkLst>
            <pc:docMk/>
            <pc:sldMk cId="3696459798" sldId="285"/>
            <ac:spMk id="11" creationId="{37962AE0-6A1C-4B76-9D52-10E5E6D7D3BB}"/>
          </ac:spMkLst>
        </pc:spChg>
        <pc:spChg chg="add del">
          <ac:chgData name="Lars Strömberg" userId="507f2ccc-7df1-4ff9-8118-1103b9a89837" providerId="ADAL" clId="{DA117378-2C1A-7340-B333-D341260E5701}" dt="2021-01-12T12:01:16.356" v="6528" actId="26606"/>
          <ac:spMkLst>
            <pc:docMk/>
            <pc:sldMk cId="3696459798" sldId="285"/>
            <ac:spMk id="13" creationId="{027CAEDE-D92D-4745-8749-71019415A797}"/>
          </ac:spMkLst>
        </pc:spChg>
        <pc:spChg chg="add del">
          <ac:chgData name="Lars Strömberg" userId="507f2ccc-7df1-4ff9-8118-1103b9a89837" providerId="ADAL" clId="{DA117378-2C1A-7340-B333-D341260E5701}" dt="2021-01-12T12:01:16.356" v="6528" actId="26606"/>
          <ac:spMkLst>
            <pc:docMk/>
            <pc:sldMk cId="3696459798" sldId="285"/>
            <ac:spMk id="15" creationId="{00C96CB6-3880-40E6-A4BF-F64E7D1E4295}"/>
          </ac:spMkLst>
        </pc:spChg>
        <pc:spChg chg="add">
          <ac:chgData name="Lars Strömberg" userId="507f2ccc-7df1-4ff9-8118-1103b9a89837" providerId="ADAL" clId="{DA117378-2C1A-7340-B333-D341260E5701}" dt="2021-01-12T12:01:16.356" v="6528" actId="26606"/>
          <ac:spMkLst>
            <pc:docMk/>
            <pc:sldMk cId="3696459798" sldId="285"/>
            <ac:spMk id="20" creationId="{8651CFA9-6065-4243-AC48-858E359780B1}"/>
          </ac:spMkLst>
        </pc:spChg>
        <pc:spChg chg="add">
          <ac:chgData name="Lars Strömberg" userId="507f2ccc-7df1-4ff9-8118-1103b9a89837" providerId="ADAL" clId="{DA117378-2C1A-7340-B333-D341260E5701}" dt="2021-01-12T12:01:16.356" v="6528" actId="26606"/>
          <ac:spMkLst>
            <pc:docMk/>
            <pc:sldMk cId="3696459798" sldId="285"/>
            <ac:spMk id="22" creationId="{37962AE0-6A1C-4B76-9D52-10E5E6D7D3BB}"/>
          </ac:spMkLst>
        </pc:spChg>
        <pc:spChg chg="add">
          <ac:chgData name="Lars Strömberg" userId="507f2ccc-7df1-4ff9-8118-1103b9a89837" providerId="ADAL" clId="{DA117378-2C1A-7340-B333-D341260E5701}" dt="2021-01-12T12:01:16.356" v="6528" actId="26606"/>
          <ac:spMkLst>
            <pc:docMk/>
            <pc:sldMk cId="3696459798" sldId="285"/>
            <ac:spMk id="24" creationId="{027CAEDE-D92D-4745-8749-71019415A797}"/>
          </ac:spMkLst>
        </pc:spChg>
        <pc:spChg chg="add">
          <ac:chgData name="Lars Strömberg" userId="507f2ccc-7df1-4ff9-8118-1103b9a89837" providerId="ADAL" clId="{DA117378-2C1A-7340-B333-D341260E5701}" dt="2021-01-12T12:01:16.356" v="6528" actId="26606"/>
          <ac:spMkLst>
            <pc:docMk/>
            <pc:sldMk cId="3696459798" sldId="285"/>
            <ac:spMk id="26" creationId="{00C96CB6-3880-40E6-A4BF-F64E7D1E4295}"/>
          </ac:spMkLst>
        </pc:spChg>
        <pc:graphicFrameChg chg="add mod modGraphic">
          <ac:chgData name="Lars Strömberg" userId="507f2ccc-7df1-4ff9-8118-1103b9a89837" providerId="ADAL" clId="{DA117378-2C1A-7340-B333-D341260E5701}" dt="2021-01-12T12:01:16.356" v="6528" actId="26606"/>
          <ac:graphicFrameMkLst>
            <pc:docMk/>
            <pc:sldMk cId="3696459798" sldId="285"/>
            <ac:graphicFrameMk id="5" creationId="{C013E407-6325-4C8E-B3F8-7292643AB8A2}"/>
          </ac:graphicFrameMkLst>
        </pc:graphicFrameChg>
      </pc:sldChg>
      <pc:sldChg chg="addSp delSp modSp new mod setBg">
        <pc:chgData name="Lars Strömberg" userId="507f2ccc-7df1-4ff9-8118-1103b9a89837" providerId="ADAL" clId="{DA117378-2C1A-7340-B333-D341260E5701}" dt="2021-01-12T12:14:56.694" v="6893" actId="26606"/>
        <pc:sldMkLst>
          <pc:docMk/>
          <pc:sldMk cId="661839565" sldId="286"/>
        </pc:sldMkLst>
        <pc:spChg chg="mod">
          <ac:chgData name="Lars Strömberg" userId="507f2ccc-7df1-4ff9-8118-1103b9a89837" providerId="ADAL" clId="{DA117378-2C1A-7340-B333-D341260E5701}" dt="2021-01-12T12:14:56.694" v="6893" actId="26606"/>
          <ac:spMkLst>
            <pc:docMk/>
            <pc:sldMk cId="661839565" sldId="286"/>
            <ac:spMk id="2" creationId="{372BAEF6-8568-CA4C-9A04-5886C7409502}"/>
          </ac:spMkLst>
        </pc:spChg>
        <pc:spChg chg="del mod">
          <ac:chgData name="Lars Strömberg" userId="507f2ccc-7df1-4ff9-8118-1103b9a89837" providerId="ADAL" clId="{DA117378-2C1A-7340-B333-D341260E5701}" dt="2021-01-12T12:14:56.694" v="6893" actId="26606"/>
          <ac:spMkLst>
            <pc:docMk/>
            <pc:sldMk cId="661839565" sldId="286"/>
            <ac:spMk id="3" creationId="{5D24E5E8-807C-304A-82B4-0A0B4F485ED7}"/>
          </ac:spMkLst>
        </pc:spChg>
        <pc:spChg chg="add del mod">
          <ac:chgData name="Lars Strömberg" userId="507f2ccc-7df1-4ff9-8118-1103b9a89837" providerId="ADAL" clId="{DA117378-2C1A-7340-B333-D341260E5701}" dt="2021-01-12T12:14:56.694" v="6893" actId="26606"/>
          <ac:spMkLst>
            <pc:docMk/>
            <pc:sldMk cId="661839565" sldId="286"/>
            <ac:spMk id="8" creationId="{43A9B7B3-F171-4C25-99FC-C54250F0649B}"/>
          </ac:spMkLst>
        </pc:spChg>
        <pc:spChg chg="add del mod">
          <ac:chgData name="Lars Strömberg" userId="507f2ccc-7df1-4ff9-8118-1103b9a89837" providerId="ADAL" clId="{DA117378-2C1A-7340-B333-D341260E5701}" dt="2021-01-12T12:14:56.694" v="6893" actId="26606"/>
          <ac:spMkLst>
            <pc:docMk/>
            <pc:sldMk cId="661839565" sldId="286"/>
            <ac:spMk id="10" creationId="{D2D5C7C5-9C27-4A61-9F57-1857D45320FD}"/>
          </ac:spMkLst>
        </pc:spChg>
        <pc:spChg chg="add del mod">
          <ac:chgData name="Lars Strömberg" userId="507f2ccc-7df1-4ff9-8118-1103b9a89837" providerId="ADAL" clId="{DA117378-2C1A-7340-B333-D341260E5701}" dt="2021-01-12T12:14:56.694" v="6893" actId="26606"/>
          <ac:spMkLst>
            <pc:docMk/>
            <pc:sldMk cId="661839565" sldId="286"/>
            <ac:spMk id="12" creationId="{84B9546E-20BE-462C-8BE8-4EBDB46F8651}"/>
          </ac:spMkLst>
        </pc:spChg>
        <pc:spChg chg="add del mod">
          <ac:chgData name="Lars Strömberg" userId="507f2ccc-7df1-4ff9-8118-1103b9a89837" providerId="ADAL" clId="{DA117378-2C1A-7340-B333-D341260E5701}" dt="2021-01-12T12:14:56.694" v="6893" actId="26606"/>
          <ac:spMkLst>
            <pc:docMk/>
            <pc:sldMk cId="661839565" sldId="286"/>
            <ac:spMk id="14" creationId="{DFE5D2E8-C366-48AC-97AE-18C67E4EF969}"/>
          </ac:spMkLst>
        </pc:spChg>
        <pc:spChg chg="add">
          <ac:chgData name="Lars Strömberg" userId="507f2ccc-7df1-4ff9-8118-1103b9a89837" providerId="ADAL" clId="{DA117378-2C1A-7340-B333-D341260E5701}" dt="2021-01-12T12:14:56.694" v="6893" actId="26606"/>
          <ac:spMkLst>
            <pc:docMk/>
            <pc:sldMk cId="661839565" sldId="286"/>
            <ac:spMk id="20" creationId="{8651CFA9-6065-4243-AC48-858E359780B1}"/>
          </ac:spMkLst>
        </pc:spChg>
        <pc:spChg chg="add">
          <ac:chgData name="Lars Strömberg" userId="507f2ccc-7df1-4ff9-8118-1103b9a89837" providerId="ADAL" clId="{DA117378-2C1A-7340-B333-D341260E5701}" dt="2021-01-12T12:14:56.694" v="6893" actId="26606"/>
          <ac:spMkLst>
            <pc:docMk/>
            <pc:sldMk cId="661839565" sldId="286"/>
            <ac:spMk id="22" creationId="{37962AE0-6A1C-4B76-9D52-10E5E6D7D3BB}"/>
          </ac:spMkLst>
        </pc:spChg>
        <pc:spChg chg="add">
          <ac:chgData name="Lars Strömberg" userId="507f2ccc-7df1-4ff9-8118-1103b9a89837" providerId="ADAL" clId="{DA117378-2C1A-7340-B333-D341260E5701}" dt="2021-01-12T12:14:56.694" v="6893" actId="26606"/>
          <ac:spMkLst>
            <pc:docMk/>
            <pc:sldMk cId="661839565" sldId="286"/>
            <ac:spMk id="24" creationId="{027CAEDE-D92D-4745-8749-71019415A797}"/>
          </ac:spMkLst>
        </pc:spChg>
        <pc:spChg chg="add">
          <ac:chgData name="Lars Strömberg" userId="507f2ccc-7df1-4ff9-8118-1103b9a89837" providerId="ADAL" clId="{DA117378-2C1A-7340-B333-D341260E5701}" dt="2021-01-12T12:14:56.694" v="6893" actId="26606"/>
          <ac:spMkLst>
            <pc:docMk/>
            <pc:sldMk cId="661839565" sldId="286"/>
            <ac:spMk id="26" creationId="{00C96CB6-3880-40E6-A4BF-F64E7D1E4295}"/>
          </ac:spMkLst>
        </pc:spChg>
        <pc:graphicFrameChg chg="add">
          <ac:chgData name="Lars Strömberg" userId="507f2ccc-7df1-4ff9-8118-1103b9a89837" providerId="ADAL" clId="{DA117378-2C1A-7340-B333-D341260E5701}" dt="2021-01-12T12:14:56.694" v="6893" actId="26606"/>
          <ac:graphicFrameMkLst>
            <pc:docMk/>
            <pc:sldMk cId="661839565" sldId="286"/>
            <ac:graphicFrameMk id="16" creationId="{A03EC429-240E-48CE-9E9A-AE299414842B}"/>
          </ac:graphicFrameMkLst>
        </pc:graphicFrameChg>
      </pc:sldChg>
      <pc:sldChg chg="addSp delSp modSp new mod setBg">
        <pc:chgData name="Lars Strömberg" userId="507f2ccc-7df1-4ff9-8118-1103b9a89837" providerId="ADAL" clId="{DA117378-2C1A-7340-B333-D341260E5701}" dt="2021-01-12T12:32:25.857" v="7558" actId="14100"/>
        <pc:sldMkLst>
          <pc:docMk/>
          <pc:sldMk cId="1769369774" sldId="287"/>
        </pc:sldMkLst>
        <pc:spChg chg="mod">
          <ac:chgData name="Lars Strömberg" userId="507f2ccc-7df1-4ff9-8118-1103b9a89837" providerId="ADAL" clId="{DA117378-2C1A-7340-B333-D341260E5701}" dt="2021-01-12T12:31:42.697" v="7546" actId="26606"/>
          <ac:spMkLst>
            <pc:docMk/>
            <pc:sldMk cId="1769369774" sldId="287"/>
            <ac:spMk id="2" creationId="{EF07C169-E0FE-874A-96A0-CB0550D8ABAD}"/>
          </ac:spMkLst>
        </pc:spChg>
        <pc:spChg chg="mod">
          <ac:chgData name="Lars Strömberg" userId="507f2ccc-7df1-4ff9-8118-1103b9a89837" providerId="ADAL" clId="{DA117378-2C1A-7340-B333-D341260E5701}" dt="2021-01-12T12:31:13.524" v="7541" actId="14100"/>
          <ac:spMkLst>
            <pc:docMk/>
            <pc:sldMk cId="1769369774" sldId="287"/>
            <ac:spMk id="3" creationId="{06C51628-B192-274E-A8AD-E26DF5585A05}"/>
          </ac:spMkLst>
        </pc:spChg>
        <pc:spChg chg="add del">
          <ac:chgData name="Lars Strömberg" userId="507f2ccc-7df1-4ff9-8118-1103b9a89837" providerId="ADAL" clId="{DA117378-2C1A-7340-B333-D341260E5701}" dt="2021-01-12T12:31:42.697" v="7546" actId="26606"/>
          <ac:spMkLst>
            <pc:docMk/>
            <pc:sldMk cId="1769369774" sldId="287"/>
            <ac:spMk id="8" creationId="{43A9B7B3-F171-4C25-99FC-C54250F0649B}"/>
          </ac:spMkLst>
        </pc:spChg>
        <pc:spChg chg="add del">
          <ac:chgData name="Lars Strömberg" userId="507f2ccc-7df1-4ff9-8118-1103b9a89837" providerId="ADAL" clId="{DA117378-2C1A-7340-B333-D341260E5701}" dt="2021-01-12T12:31:42.697" v="7546" actId="26606"/>
          <ac:spMkLst>
            <pc:docMk/>
            <pc:sldMk cId="1769369774" sldId="287"/>
            <ac:spMk id="10" creationId="{D2D5C7C5-9C27-4A61-9F57-1857D45320FD}"/>
          </ac:spMkLst>
        </pc:spChg>
        <pc:spChg chg="add del">
          <ac:chgData name="Lars Strömberg" userId="507f2ccc-7df1-4ff9-8118-1103b9a89837" providerId="ADAL" clId="{DA117378-2C1A-7340-B333-D341260E5701}" dt="2021-01-12T12:31:42.697" v="7546" actId="26606"/>
          <ac:spMkLst>
            <pc:docMk/>
            <pc:sldMk cId="1769369774" sldId="287"/>
            <ac:spMk id="12" creationId="{84B9546E-20BE-462C-8BE8-4EBDB46F8651}"/>
          </ac:spMkLst>
        </pc:spChg>
        <pc:spChg chg="add del">
          <ac:chgData name="Lars Strömberg" userId="507f2ccc-7df1-4ff9-8118-1103b9a89837" providerId="ADAL" clId="{DA117378-2C1A-7340-B333-D341260E5701}" dt="2021-01-12T12:31:42.697" v="7546" actId="26606"/>
          <ac:spMkLst>
            <pc:docMk/>
            <pc:sldMk cId="1769369774" sldId="287"/>
            <ac:spMk id="14" creationId="{DFE5D2E8-C366-48AC-97AE-18C67E4EF969}"/>
          </ac:spMkLst>
        </pc:spChg>
        <pc:spChg chg="add">
          <ac:chgData name="Lars Strömberg" userId="507f2ccc-7df1-4ff9-8118-1103b9a89837" providerId="ADAL" clId="{DA117378-2C1A-7340-B333-D341260E5701}" dt="2021-01-12T12:31:42.697" v="7546" actId="26606"/>
          <ac:spMkLst>
            <pc:docMk/>
            <pc:sldMk cId="1769369774" sldId="287"/>
            <ac:spMk id="19" creationId="{4AB8125F-0FD8-48CD-9F43-73E5494EA774}"/>
          </ac:spMkLst>
        </pc:spChg>
        <pc:spChg chg="add">
          <ac:chgData name="Lars Strömberg" userId="507f2ccc-7df1-4ff9-8118-1103b9a89837" providerId="ADAL" clId="{DA117378-2C1A-7340-B333-D341260E5701}" dt="2021-01-12T12:31:42.697" v="7546" actId="26606"/>
          <ac:spMkLst>
            <pc:docMk/>
            <pc:sldMk cId="1769369774" sldId="287"/>
            <ac:spMk id="21" creationId="{0019DD6C-5899-4C07-864B-EB0A7D104ACF}"/>
          </ac:spMkLst>
        </pc:spChg>
        <pc:spChg chg="add">
          <ac:chgData name="Lars Strömberg" userId="507f2ccc-7df1-4ff9-8118-1103b9a89837" providerId="ADAL" clId="{DA117378-2C1A-7340-B333-D341260E5701}" dt="2021-01-12T12:31:42.697" v="7546" actId="26606"/>
          <ac:spMkLst>
            <pc:docMk/>
            <pc:sldMk cId="1769369774" sldId="287"/>
            <ac:spMk id="23" creationId="{EBDFFBC1-15BD-428E-B8AF-ECF5D1B76DEB}"/>
          </ac:spMkLst>
        </pc:spChg>
        <pc:spChg chg="add">
          <ac:chgData name="Lars Strömberg" userId="507f2ccc-7df1-4ff9-8118-1103b9a89837" providerId="ADAL" clId="{DA117378-2C1A-7340-B333-D341260E5701}" dt="2021-01-12T12:31:42.697" v="7546" actId="26606"/>
          <ac:spMkLst>
            <pc:docMk/>
            <pc:sldMk cId="1769369774" sldId="287"/>
            <ac:spMk id="25" creationId="{EBFB3075-0323-4EB0-B1A5-776A0E709CEF}"/>
          </ac:spMkLst>
        </pc:spChg>
        <pc:graphicFrameChg chg="add mod modGraphic">
          <ac:chgData name="Lars Strömberg" userId="507f2ccc-7df1-4ff9-8118-1103b9a89837" providerId="ADAL" clId="{DA117378-2C1A-7340-B333-D341260E5701}" dt="2021-01-12T12:32:25.857" v="7558" actId="14100"/>
          <ac:graphicFrameMkLst>
            <pc:docMk/>
            <pc:sldMk cId="1769369774" sldId="287"/>
            <ac:graphicFrameMk id="4" creationId="{9B942C93-08AE-EA43-940F-BD584536F15E}"/>
          </ac:graphicFrameMkLst>
        </pc:graphicFrameChg>
      </pc:sldChg>
      <pc:sldChg chg="addSp modSp new mod setBg">
        <pc:chgData name="Lars Strömberg" userId="507f2ccc-7df1-4ff9-8118-1103b9a89837" providerId="ADAL" clId="{DA117378-2C1A-7340-B333-D341260E5701}" dt="2021-01-12T12:35:31.632" v="7748" actId="208"/>
        <pc:sldMkLst>
          <pc:docMk/>
          <pc:sldMk cId="3288794376" sldId="288"/>
        </pc:sldMkLst>
        <pc:spChg chg="mod">
          <ac:chgData name="Lars Strömberg" userId="507f2ccc-7df1-4ff9-8118-1103b9a89837" providerId="ADAL" clId="{DA117378-2C1A-7340-B333-D341260E5701}" dt="2021-01-12T12:34:46.692" v="7711" actId="26606"/>
          <ac:spMkLst>
            <pc:docMk/>
            <pc:sldMk cId="3288794376" sldId="288"/>
            <ac:spMk id="2" creationId="{657AED1F-3425-094A-8894-6353FE3D0545}"/>
          </ac:spMkLst>
        </pc:spChg>
        <pc:spChg chg="mod">
          <ac:chgData name="Lars Strömberg" userId="507f2ccc-7df1-4ff9-8118-1103b9a89837" providerId="ADAL" clId="{DA117378-2C1A-7340-B333-D341260E5701}" dt="2021-01-12T12:34:50.480" v="7712" actId="14100"/>
          <ac:spMkLst>
            <pc:docMk/>
            <pc:sldMk cId="3288794376" sldId="288"/>
            <ac:spMk id="3" creationId="{CB6512C6-D329-6C41-9023-2B6A11CA6594}"/>
          </ac:spMkLst>
        </pc:spChg>
        <pc:spChg chg="add mod">
          <ac:chgData name="Lars Strömberg" userId="507f2ccc-7df1-4ff9-8118-1103b9a89837" providerId="ADAL" clId="{DA117378-2C1A-7340-B333-D341260E5701}" dt="2021-01-12T12:35:11.551" v="7745" actId="1076"/>
          <ac:spMkLst>
            <pc:docMk/>
            <pc:sldMk cId="3288794376" sldId="288"/>
            <ac:spMk id="4" creationId="{BB71A472-DC83-4740-A379-08D332A91C49}"/>
          </ac:spMkLst>
        </pc:spChg>
        <pc:spChg chg="add">
          <ac:chgData name="Lars Strömberg" userId="507f2ccc-7df1-4ff9-8118-1103b9a89837" providerId="ADAL" clId="{DA117378-2C1A-7340-B333-D341260E5701}" dt="2021-01-12T12:34:46.692" v="7711" actId="26606"/>
          <ac:spMkLst>
            <pc:docMk/>
            <pc:sldMk cId="3288794376" sldId="288"/>
            <ac:spMk id="8" creationId="{43A9B7B3-F171-4C25-99FC-C54250F0649B}"/>
          </ac:spMkLst>
        </pc:spChg>
        <pc:spChg chg="add mod">
          <ac:chgData name="Lars Strömberg" userId="507f2ccc-7df1-4ff9-8118-1103b9a89837" providerId="ADAL" clId="{DA117378-2C1A-7340-B333-D341260E5701}" dt="2021-01-12T12:34:51.591" v="7713"/>
          <ac:spMkLst>
            <pc:docMk/>
            <pc:sldMk cId="3288794376" sldId="288"/>
            <ac:spMk id="9" creationId="{8D6F391D-FEA8-1447-BCBC-CD684BF7D41C}"/>
          </ac:spMkLst>
        </pc:spChg>
        <pc:spChg chg="add">
          <ac:chgData name="Lars Strömberg" userId="507f2ccc-7df1-4ff9-8118-1103b9a89837" providerId="ADAL" clId="{DA117378-2C1A-7340-B333-D341260E5701}" dt="2021-01-12T12:34:46.692" v="7711" actId="26606"/>
          <ac:spMkLst>
            <pc:docMk/>
            <pc:sldMk cId="3288794376" sldId="288"/>
            <ac:spMk id="10" creationId="{D2D5C7C5-9C27-4A61-9F57-1857D45320FD}"/>
          </ac:spMkLst>
        </pc:spChg>
        <pc:spChg chg="add mod">
          <ac:chgData name="Lars Strömberg" userId="507f2ccc-7df1-4ff9-8118-1103b9a89837" providerId="ADAL" clId="{DA117378-2C1A-7340-B333-D341260E5701}" dt="2021-01-12T12:34:51.591" v="7713"/>
          <ac:spMkLst>
            <pc:docMk/>
            <pc:sldMk cId="3288794376" sldId="288"/>
            <ac:spMk id="11" creationId="{CB8D1AD1-AACB-4D43-AD58-6B382BDA940E}"/>
          </ac:spMkLst>
        </pc:spChg>
        <pc:spChg chg="add">
          <ac:chgData name="Lars Strömberg" userId="507f2ccc-7df1-4ff9-8118-1103b9a89837" providerId="ADAL" clId="{DA117378-2C1A-7340-B333-D341260E5701}" dt="2021-01-12T12:34:46.692" v="7711" actId="26606"/>
          <ac:spMkLst>
            <pc:docMk/>
            <pc:sldMk cId="3288794376" sldId="288"/>
            <ac:spMk id="12" creationId="{84B9546E-20BE-462C-8BE8-4EBDB46F8651}"/>
          </ac:spMkLst>
        </pc:spChg>
        <pc:spChg chg="add">
          <ac:chgData name="Lars Strömberg" userId="507f2ccc-7df1-4ff9-8118-1103b9a89837" providerId="ADAL" clId="{DA117378-2C1A-7340-B333-D341260E5701}" dt="2021-01-12T12:34:46.692" v="7711" actId="26606"/>
          <ac:spMkLst>
            <pc:docMk/>
            <pc:sldMk cId="3288794376" sldId="288"/>
            <ac:spMk id="14" creationId="{DFE5D2E8-C366-48AC-97AE-18C67E4EF969}"/>
          </ac:spMkLst>
        </pc:spChg>
        <pc:cxnChg chg="add mod">
          <ac:chgData name="Lars Strömberg" userId="507f2ccc-7df1-4ff9-8118-1103b9a89837" providerId="ADAL" clId="{DA117378-2C1A-7340-B333-D341260E5701}" dt="2021-01-12T12:35:31.632" v="7748" actId="208"/>
          <ac:cxnSpMkLst>
            <pc:docMk/>
            <pc:sldMk cId="3288794376" sldId="288"/>
            <ac:cxnSpMk id="6" creationId="{C617F078-AD9B-F342-8858-D76C8776C6DA}"/>
          </ac:cxnSpMkLst>
        </pc:cxnChg>
      </pc:sldChg>
      <pc:sldChg chg="addSp delSp modSp new mod setBg">
        <pc:chgData name="Lars Strömberg" userId="507f2ccc-7df1-4ff9-8118-1103b9a89837" providerId="ADAL" clId="{DA117378-2C1A-7340-B333-D341260E5701}" dt="2021-01-12T12:39:45.637" v="7958"/>
        <pc:sldMkLst>
          <pc:docMk/>
          <pc:sldMk cId="2097730843" sldId="289"/>
        </pc:sldMkLst>
        <pc:spChg chg="mod">
          <ac:chgData name="Lars Strömberg" userId="507f2ccc-7df1-4ff9-8118-1103b9a89837" providerId="ADAL" clId="{DA117378-2C1A-7340-B333-D341260E5701}" dt="2021-01-12T12:39:05.672" v="7933" actId="26606"/>
          <ac:spMkLst>
            <pc:docMk/>
            <pc:sldMk cId="2097730843" sldId="289"/>
            <ac:spMk id="2" creationId="{283C44B2-0569-3043-82F2-F418E4DCA061}"/>
          </ac:spMkLst>
        </pc:spChg>
        <pc:spChg chg="mod">
          <ac:chgData name="Lars Strömberg" userId="507f2ccc-7df1-4ff9-8118-1103b9a89837" providerId="ADAL" clId="{DA117378-2C1A-7340-B333-D341260E5701}" dt="2021-01-12T12:39:45.637" v="7958"/>
          <ac:spMkLst>
            <pc:docMk/>
            <pc:sldMk cId="2097730843" sldId="289"/>
            <ac:spMk id="3" creationId="{441F51A2-CE3A-174B-895B-61E6F36231D3}"/>
          </ac:spMkLst>
        </pc:spChg>
        <pc:spChg chg="add del">
          <ac:chgData name="Lars Strömberg" userId="507f2ccc-7df1-4ff9-8118-1103b9a89837" providerId="ADAL" clId="{DA117378-2C1A-7340-B333-D341260E5701}" dt="2021-01-12T12:39:05.672" v="7933" actId="26606"/>
          <ac:spMkLst>
            <pc:docMk/>
            <pc:sldMk cId="2097730843" sldId="289"/>
            <ac:spMk id="8" creationId="{43A9B7B3-F171-4C25-99FC-C54250F0649B}"/>
          </ac:spMkLst>
        </pc:spChg>
        <pc:spChg chg="add del">
          <ac:chgData name="Lars Strömberg" userId="507f2ccc-7df1-4ff9-8118-1103b9a89837" providerId="ADAL" clId="{DA117378-2C1A-7340-B333-D341260E5701}" dt="2021-01-12T12:39:05.672" v="7933" actId="26606"/>
          <ac:spMkLst>
            <pc:docMk/>
            <pc:sldMk cId="2097730843" sldId="289"/>
            <ac:spMk id="10" creationId="{D2D5C7C5-9C27-4A61-9F57-1857D45320FD}"/>
          </ac:spMkLst>
        </pc:spChg>
        <pc:spChg chg="add del">
          <ac:chgData name="Lars Strömberg" userId="507f2ccc-7df1-4ff9-8118-1103b9a89837" providerId="ADAL" clId="{DA117378-2C1A-7340-B333-D341260E5701}" dt="2021-01-12T12:39:05.672" v="7933" actId="26606"/>
          <ac:spMkLst>
            <pc:docMk/>
            <pc:sldMk cId="2097730843" sldId="289"/>
            <ac:spMk id="12" creationId="{84B9546E-20BE-462C-8BE8-4EBDB46F8651}"/>
          </ac:spMkLst>
        </pc:spChg>
        <pc:spChg chg="add del">
          <ac:chgData name="Lars Strömberg" userId="507f2ccc-7df1-4ff9-8118-1103b9a89837" providerId="ADAL" clId="{DA117378-2C1A-7340-B333-D341260E5701}" dt="2021-01-12T12:39:05.672" v="7933" actId="26606"/>
          <ac:spMkLst>
            <pc:docMk/>
            <pc:sldMk cId="2097730843" sldId="289"/>
            <ac:spMk id="14" creationId="{DFE5D2E8-C366-48AC-97AE-18C67E4EF969}"/>
          </ac:spMkLst>
        </pc:spChg>
        <pc:spChg chg="add">
          <ac:chgData name="Lars Strömberg" userId="507f2ccc-7df1-4ff9-8118-1103b9a89837" providerId="ADAL" clId="{DA117378-2C1A-7340-B333-D341260E5701}" dt="2021-01-12T12:39:05.672" v="7933" actId="26606"/>
          <ac:spMkLst>
            <pc:docMk/>
            <pc:sldMk cId="2097730843" sldId="289"/>
            <ac:spMk id="19" creationId="{4AB8125F-0FD8-48CD-9F43-73E5494EA774}"/>
          </ac:spMkLst>
        </pc:spChg>
        <pc:spChg chg="add">
          <ac:chgData name="Lars Strömberg" userId="507f2ccc-7df1-4ff9-8118-1103b9a89837" providerId="ADAL" clId="{DA117378-2C1A-7340-B333-D341260E5701}" dt="2021-01-12T12:39:05.672" v="7933" actId="26606"/>
          <ac:spMkLst>
            <pc:docMk/>
            <pc:sldMk cId="2097730843" sldId="289"/>
            <ac:spMk id="21" creationId="{0019DD6C-5899-4C07-864B-EB0A7D104ACF}"/>
          </ac:spMkLst>
        </pc:spChg>
        <pc:spChg chg="add">
          <ac:chgData name="Lars Strömberg" userId="507f2ccc-7df1-4ff9-8118-1103b9a89837" providerId="ADAL" clId="{DA117378-2C1A-7340-B333-D341260E5701}" dt="2021-01-12T12:39:05.672" v="7933" actId="26606"/>
          <ac:spMkLst>
            <pc:docMk/>
            <pc:sldMk cId="2097730843" sldId="289"/>
            <ac:spMk id="23" creationId="{EBDFFBC1-15BD-428E-B8AF-ECF5D1B76DEB}"/>
          </ac:spMkLst>
        </pc:spChg>
        <pc:spChg chg="add">
          <ac:chgData name="Lars Strömberg" userId="507f2ccc-7df1-4ff9-8118-1103b9a89837" providerId="ADAL" clId="{DA117378-2C1A-7340-B333-D341260E5701}" dt="2021-01-12T12:39:05.672" v="7933" actId="26606"/>
          <ac:spMkLst>
            <pc:docMk/>
            <pc:sldMk cId="2097730843" sldId="289"/>
            <ac:spMk id="25" creationId="{EBFB3075-0323-4EB0-B1A5-776A0E709CEF}"/>
          </ac:spMkLst>
        </pc:spChg>
        <pc:picChg chg="add mod">
          <ac:chgData name="Lars Strömberg" userId="507f2ccc-7df1-4ff9-8118-1103b9a89837" providerId="ADAL" clId="{DA117378-2C1A-7340-B333-D341260E5701}" dt="2021-01-12T12:39:05.672" v="7933" actId="26606"/>
          <ac:picMkLst>
            <pc:docMk/>
            <pc:sldMk cId="2097730843" sldId="289"/>
            <ac:picMk id="5" creationId="{18ACDBCD-1474-D44B-8AA9-4006BF78F7ED}"/>
          </ac:picMkLst>
        </pc:picChg>
      </pc:sldChg>
      <pc:sldChg chg="addSp delSp modSp new mod setBg">
        <pc:chgData name="Lars Strömberg" userId="507f2ccc-7df1-4ff9-8118-1103b9a89837" providerId="ADAL" clId="{DA117378-2C1A-7340-B333-D341260E5701}" dt="2021-01-12T12:51:10.789" v="8721" actId="20577"/>
        <pc:sldMkLst>
          <pc:docMk/>
          <pc:sldMk cId="2321031003" sldId="290"/>
        </pc:sldMkLst>
        <pc:spChg chg="mod">
          <ac:chgData name="Lars Strömberg" userId="507f2ccc-7df1-4ff9-8118-1103b9a89837" providerId="ADAL" clId="{DA117378-2C1A-7340-B333-D341260E5701}" dt="2021-01-12T12:41:11.649" v="8007" actId="26606"/>
          <ac:spMkLst>
            <pc:docMk/>
            <pc:sldMk cId="2321031003" sldId="290"/>
            <ac:spMk id="2" creationId="{D588835D-973C-9E4F-8B14-19B010D267CE}"/>
          </ac:spMkLst>
        </pc:spChg>
        <pc:spChg chg="mod">
          <ac:chgData name="Lars Strömberg" userId="507f2ccc-7df1-4ff9-8118-1103b9a89837" providerId="ADAL" clId="{DA117378-2C1A-7340-B333-D341260E5701}" dt="2021-01-12T12:51:10.789" v="8721" actId="20577"/>
          <ac:spMkLst>
            <pc:docMk/>
            <pc:sldMk cId="2321031003" sldId="290"/>
            <ac:spMk id="3" creationId="{23D4E1D3-5927-6E42-BA40-B09A5D2DAA95}"/>
          </ac:spMkLst>
        </pc:spChg>
        <pc:spChg chg="add del">
          <ac:chgData name="Lars Strömberg" userId="507f2ccc-7df1-4ff9-8118-1103b9a89837" providerId="ADAL" clId="{DA117378-2C1A-7340-B333-D341260E5701}" dt="2021-01-12T12:41:11.649" v="8007" actId="26606"/>
          <ac:spMkLst>
            <pc:docMk/>
            <pc:sldMk cId="2321031003" sldId="290"/>
            <ac:spMk id="8" creationId="{43A9B7B3-F171-4C25-99FC-C54250F0649B}"/>
          </ac:spMkLst>
        </pc:spChg>
        <pc:spChg chg="add del">
          <ac:chgData name="Lars Strömberg" userId="507f2ccc-7df1-4ff9-8118-1103b9a89837" providerId="ADAL" clId="{DA117378-2C1A-7340-B333-D341260E5701}" dt="2021-01-12T12:41:11.649" v="8007" actId="26606"/>
          <ac:spMkLst>
            <pc:docMk/>
            <pc:sldMk cId="2321031003" sldId="290"/>
            <ac:spMk id="10" creationId="{D2D5C7C5-9C27-4A61-9F57-1857D45320FD}"/>
          </ac:spMkLst>
        </pc:spChg>
        <pc:spChg chg="add del">
          <ac:chgData name="Lars Strömberg" userId="507f2ccc-7df1-4ff9-8118-1103b9a89837" providerId="ADAL" clId="{DA117378-2C1A-7340-B333-D341260E5701}" dt="2021-01-12T12:41:11.649" v="8007" actId="26606"/>
          <ac:spMkLst>
            <pc:docMk/>
            <pc:sldMk cId="2321031003" sldId="290"/>
            <ac:spMk id="12" creationId="{84B9546E-20BE-462C-8BE8-4EBDB46F8651}"/>
          </ac:spMkLst>
        </pc:spChg>
        <pc:spChg chg="add del">
          <ac:chgData name="Lars Strömberg" userId="507f2ccc-7df1-4ff9-8118-1103b9a89837" providerId="ADAL" clId="{DA117378-2C1A-7340-B333-D341260E5701}" dt="2021-01-12T12:41:11.649" v="8007" actId="26606"/>
          <ac:spMkLst>
            <pc:docMk/>
            <pc:sldMk cId="2321031003" sldId="290"/>
            <ac:spMk id="14" creationId="{DFE5D2E8-C366-48AC-97AE-18C67E4EF969}"/>
          </ac:spMkLst>
        </pc:spChg>
        <pc:spChg chg="add">
          <ac:chgData name="Lars Strömberg" userId="507f2ccc-7df1-4ff9-8118-1103b9a89837" providerId="ADAL" clId="{DA117378-2C1A-7340-B333-D341260E5701}" dt="2021-01-12T12:41:11.649" v="8007" actId="26606"/>
          <ac:spMkLst>
            <pc:docMk/>
            <pc:sldMk cId="2321031003" sldId="290"/>
            <ac:spMk id="19" creationId="{0BABF38A-8A0D-492E-BD20-6CF4D46B50BD}"/>
          </ac:spMkLst>
        </pc:spChg>
        <pc:spChg chg="add">
          <ac:chgData name="Lars Strömberg" userId="507f2ccc-7df1-4ff9-8118-1103b9a89837" providerId="ADAL" clId="{DA117378-2C1A-7340-B333-D341260E5701}" dt="2021-01-12T12:41:11.649" v="8007" actId="26606"/>
          <ac:spMkLst>
            <pc:docMk/>
            <pc:sldMk cId="2321031003" sldId="290"/>
            <ac:spMk id="23" creationId="{F1174801-1395-44C5-9B00-CCAC45C056E7}"/>
          </ac:spMkLst>
        </pc:spChg>
        <pc:spChg chg="add">
          <ac:chgData name="Lars Strömberg" userId="507f2ccc-7df1-4ff9-8118-1103b9a89837" providerId="ADAL" clId="{DA117378-2C1A-7340-B333-D341260E5701}" dt="2021-01-12T12:41:11.649" v="8007" actId="26606"/>
          <ac:spMkLst>
            <pc:docMk/>
            <pc:sldMk cId="2321031003" sldId="290"/>
            <ac:spMk id="25" creationId="{1F491198-AF87-4E71-AAD9-AE427363C1B5}"/>
          </ac:spMkLst>
        </pc:spChg>
        <pc:spChg chg="add">
          <ac:chgData name="Lars Strömberg" userId="507f2ccc-7df1-4ff9-8118-1103b9a89837" providerId="ADAL" clId="{DA117378-2C1A-7340-B333-D341260E5701}" dt="2021-01-12T12:41:11.649" v="8007" actId="26606"/>
          <ac:spMkLst>
            <pc:docMk/>
            <pc:sldMk cId="2321031003" sldId="290"/>
            <ac:spMk id="27" creationId="{4C2E1C05-3303-4DCD-9685-3BDE5AEFE174}"/>
          </ac:spMkLst>
        </pc:spChg>
        <pc:spChg chg="add">
          <ac:chgData name="Lars Strömberg" userId="507f2ccc-7df1-4ff9-8118-1103b9a89837" providerId="ADAL" clId="{DA117378-2C1A-7340-B333-D341260E5701}" dt="2021-01-12T12:41:11.649" v="8007" actId="26606"/>
          <ac:spMkLst>
            <pc:docMk/>
            <pc:sldMk cId="2321031003" sldId="290"/>
            <ac:spMk id="29" creationId="{D7F2E59A-66C6-4BE2-B3FB-D5DE585D2531}"/>
          </ac:spMkLst>
        </pc:spChg>
        <pc:picChg chg="add mod">
          <ac:chgData name="Lars Strömberg" userId="507f2ccc-7df1-4ff9-8118-1103b9a89837" providerId="ADAL" clId="{DA117378-2C1A-7340-B333-D341260E5701}" dt="2021-01-12T12:41:52.372" v="8080" actId="14100"/>
          <ac:picMkLst>
            <pc:docMk/>
            <pc:sldMk cId="2321031003" sldId="290"/>
            <ac:picMk id="9" creationId="{C8C87388-C7F0-3D4B-997B-09B5835C1484}"/>
          </ac:picMkLst>
        </pc:picChg>
        <pc:picChg chg="add">
          <ac:chgData name="Lars Strömberg" userId="507f2ccc-7df1-4ff9-8118-1103b9a89837" providerId="ADAL" clId="{DA117378-2C1A-7340-B333-D341260E5701}" dt="2021-01-12T12:41:11.649" v="8007" actId="26606"/>
          <ac:picMkLst>
            <pc:docMk/>
            <pc:sldMk cId="2321031003" sldId="290"/>
            <ac:picMk id="21" creationId="{1CB7E8AE-A3AC-4BB7-A5C6-F00EC697B265}"/>
          </ac:picMkLst>
        </pc:picChg>
      </pc:sldChg>
      <pc:sldChg chg="addSp delSp modSp new mod setBg">
        <pc:chgData name="Lars Strömberg" userId="507f2ccc-7df1-4ff9-8118-1103b9a89837" providerId="ADAL" clId="{DA117378-2C1A-7340-B333-D341260E5701}" dt="2021-01-12T12:51:57.967" v="8781" actId="26606"/>
        <pc:sldMkLst>
          <pc:docMk/>
          <pc:sldMk cId="559947141" sldId="291"/>
        </pc:sldMkLst>
        <pc:spChg chg="mod">
          <ac:chgData name="Lars Strömberg" userId="507f2ccc-7df1-4ff9-8118-1103b9a89837" providerId="ADAL" clId="{DA117378-2C1A-7340-B333-D341260E5701}" dt="2021-01-12T12:51:57.967" v="8781" actId="26606"/>
          <ac:spMkLst>
            <pc:docMk/>
            <pc:sldMk cId="559947141" sldId="291"/>
            <ac:spMk id="2" creationId="{79ACE4F0-B104-D548-B257-24438AD74195}"/>
          </ac:spMkLst>
        </pc:spChg>
        <pc:spChg chg="mod">
          <ac:chgData name="Lars Strömberg" userId="507f2ccc-7df1-4ff9-8118-1103b9a89837" providerId="ADAL" clId="{DA117378-2C1A-7340-B333-D341260E5701}" dt="2021-01-12T12:51:57.967" v="8781" actId="26606"/>
          <ac:spMkLst>
            <pc:docMk/>
            <pc:sldMk cId="559947141" sldId="291"/>
            <ac:spMk id="3" creationId="{BD34E1DE-8155-064E-AF42-DD66735CA5F7}"/>
          </ac:spMkLst>
        </pc:spChg>
        <pc:spChg chg="add del">
          <ac:chgData name="Lars Strömberg" userId="507f2ccc-7df1-4ff9-8118-1103b9a89837" providerId="ADAL" clId="{DA117378-2C1A-7340-B333-D341260E5701}" dt="2021-01-12T12:51:57.967" v="8781" actId="26606"/>
          <ac:spMkLst>
            <pc:docMk/>
            <pc:sldMk cId="559947141" sldId="291"/>
            <ac:spMk id="8" creationId="{43A9B7B3-F171-4C25-99FC-C54250F0649B}"/>
          </ac:spMkLst>
        </pc:spChg>
        <pc:spChg chg="add del">
          <ac:chgData name="Lars Strömberg" userId="507f2ccc-7df1-4ff9-8118-1103b9a89837" providerId="ADAL" clId="{DA117378-2C1A-7340-B333-D341260E5701}" dt="2021-01-12T12:51:57.967" v="8781" actId="26606"/>
          <ac:spMkLst>
            <pc:docMk/>
            <pc:sldMk cId="559947141" sldId="291"/>
            <ac:spMk id="10" creationId="{D2D5C7C5-9C27-4A61-9F57-1857D45320FD}"/>
          </ac:spMkLst>
        </pc:spChg>
        <pc:spChg chg="add del">
          <ac:chgData name="Lars Strömberg" userId="507f2ccc-7df1-4ff9-8118-1103b9a89837" providerId="ADAL" clId="{DA117378-2C1A-7340-B333-D341260E5701}" dt="2021-01-12T12:51:57.967" v="8781" actId="26606"/>
          <ac:spMkLst>
            <pc:docMk/>
            <pc:sldMk cId="559947141" sldId="291"/>
            <ac:spMk id="12" creationId="{84B9546E-20BE-462C-8BE8-4EBDB46F8651}"/>
          </ac:spMkLst>
        </pc:spChg>
        <pc:spChg chg="add del">
          <ac:chgData name="Lars Strömberg" userId="507f2ccc-7df1-4ff9-8118-1103b9a89837" providerId="ADAL" clId="{DA117378-2C1A-7340-B333-D341260E5701}" dt="2021-01-12T12:51:57.967" v="8781" actId="26606"/>
          <ac:spMkLst>
            <pc:docMk/>
            <pc:sldMk cId="559947141" sldId="291"/>
            <ac:spMk id="14" creationId="{DFE5D2E8-C366-48AC-97AE-18C67E4EF969}"/>
          </ac:spMkLst>
        </pc:spChg>
        <pc:spChg chg="add">
          <ac:chgData name="Lars Strömberg" userId="507f2ccc-7df1-4ff9-8118-1103b9a89837" providerId="ADAL" clId="{DA117378-2C1A-7340-B333-D341260E5701}" dt="2021-01-12T12:51:57.967" v="8781" actId="26606"/>
          <ac:spMkLst>
            <pc:docMk/>
            <pc:sldMk cId="559947141" sldId="291"/>
            <ac:spMk id="21" creationId="{4AB8125F-0FD8-48CD-9F43-73E5494EA774}"/>
          </ac:spMkLst>
        </pc:spChg>
        <pc:spChg chg="add">
          <ac:chgData name="Lars Strömberg" userId="507f2ccc-7df1-4ff9-8118-1103b9a89837" providerId="ADAL" clId="{DA117378-2C1A-7340-B333-D341260E5701}" dt="2021-01-12T12:51:57.967" v="8781" actId="26606"/>
          <ac:spMkLst>
            <pc:docMk/>
            <pc:sldMk cId="559947141" sldId="291"/>
            <ac:spMk id="23" creationId="{0019DD6C-5899-4C07-864B-EB0A7D104ACF}"/>
          </ac:spMkLst>
        </pc:spChg>
        <pc:spChg chg="add">
          <ac:chgData name="Lars Strömberg" userId="507f2ccc-7df1-4ff9-8118-1103b9a89837" providerId="ADAL" clId="{DA117378-2C1A-7340-B333-D341260E5701}" dt="2021-01-12T12:51:57.967" v="8781" actId="26606"/>
          <ac:spMkLst>
            <pc:docMk/>
            <pc:sldMk cId="559947141" sldId="291"/>
            <ac:spMk id="25" creationId="{EBDFFBC1-15BD-428E-B8AF-ECF5D1B76DEB}"/>
          </ac:spMkLst>
        </pc:spChg>
        <pc:spChg chg="add">
          <ac:chgData name="Lars Strömberg" userId="507f2ccc-7df1-4ff9-8118-1103b9a89837" providerId="ADAL" clId="{DA117378-2C1A-7340-B333-D341260E5701}" dt="2021-01-12T12:51:57.967" v="8781" actId="26606"/>
          <ac:spMkLst>
            <pc:docMk/>
            <pc:sldMk cId="559947141" sldId="291"/>
            <ac:spMk id="27" creationId="{EBFB3075-0323-4EB0-B1A5-776A0E709CEF}"/>
          </ac:spMkLst>
        </pc:spChg>
        <pc:picChg chg="add">
          <ac:chgData name="Lars Strömberg" userId="507f2ccc-7df1-4ff9-8118-1103b9a89837" providerId="ADAL" clId="{DA117378-2C1A-7340-B333-D341260E5701}" dt="2021-01-12T12:51:57.967" v="8781" actId="26606"/>
          <ac:picMkLst>
            <pc:docMk/>
            <pc:sldMk cId="559947141" sldId="291"/>
            <ac:picMk id="18" creationId="{D0BDACE2-7F97-467C-A431-1202FD4CC572}"/>
          </ac:picMkLst>
        </pc:picChg>
      </pc:sldChg>
      <pc:sldChg chg="addSp delSp modSp new mod setBg">
        <pc:chgData name="Lars Strömberg" userId="507f2ccc-7df1-4ff9-8118-1103b9a89837" providerId="ADAL" clId="{DA117378-2C1A-7340-B333-D341260E5701}" dt="2021-01-12T12:55:40.250" v="9142" actId="26606"/>
        <pc:sldMkLst>
          <pc:docMk/>
          <pc:sldMk cId="2428615924" sldId="292"/>
        </pc:sldMkLst>
        <pc:spChg chg="mod">
          <ac:chgData name="Lars Strömberg" userId="507f2ccc-7df1-4ff9-8118-1103b9a89837" providerId="ADAL" clId="{DA117378-2C1A-7340-B333-D341260E5701}" dt="2021-01-12T12:52:31.723" v="8782"/>
          <ac:spMkLst>
            <pc:docMk/>
            <pc:sldMk cId="2428615924" sldId="292"/>
            <ac:spMk id="2" creationId="{8147E839-0C99-C64B-9C38-3B060A14C72B}"/>
          </ac:spMkLst>
        </pc:spChg>
        <pc:spChg chg="mod">
          <ac:chgData name="Lars Strömberg" userId="507f2ccc-7df1-4ff9-8118-1103b9a89837" providerId="ADAL" clId="{DA117378-2C1A-7340-B333-D341260E5701}" dt="2021-01-12T12:55:34.052" v="9141" actId="113"/>
          <ac:spMkLst>
            <pc:docMk/>
            <pc:sldMk cId="2428615924" sldId="292"/>
            <ac:spMk id="3" creationId="{D2B64674-B1CE-6C48-9ACF-71040A5CB2D6}"/>
          </ac:spMkLst>
        </pc:spChg>
        <pc:spChg chg="add del">
          <ac:chgData name="Lars Strömberg" userId="507f2ccc-7df1-4ff9-8118-1103b9a89837" providerId="ADAL" clId="{DA117378-2C1A-7340-B333-D341260E5701}" dt="2021-01-12T12:55:40.250" v="9142" actId="26606"/>
          <ac:spMkLst>
            <pc:docMk/>
            <pc:sldMk cId="2428615924" sldId="292"/>
            <ac:spMk id="8" creationId="{43A9B7B3-F171-4C25-99FC-C54250F0649B}"/>
          </ac:spMkLst>
        </pc:spChg>
        <pc:spChg chg="add del">
          <ac:chgData name="Lars Strömberg" userId="507f2ccc-7df1-4ff9-8118-1103b9a89837" providerId="ADAL" clId="{DA117378-2C1A-7340-B333-D341260E5701}" dt="2021-01-12T12:55:40.250" v="9142" actId="26606"/>
          <ac:spMkLst>
            <pc:docMk/>
            <pc:sldMk cId="2428615924" sldId="292"/>
            <ac:spMk id="10" creationId="{D2D5C7C5-9C27-4A61-9F57-1857D45320FD}"/>
          </ac:spMkLst>
        </pc:spChg>
        <pc:spChg chg="add del">
          <ac:chgData name="Lars Strömberg" userId="507f2ccc-7df1-4ff9-8118-1103b9a89837" providerId="ADAL" clId="{DA117378-2C1A-7340-B333-D341260E5701}" dt="2021-01-12T12:55:40.250" v="9142" actId="26606"/>
          <ac:spMkLst>
            <pc:docMk/>
            <pc:sldMk cId="2428615924" sldId="292"/>
            <ac:spMk id="12" creationId="{84B9546E-20BE-462C-8BE8-4EBDB46F8651}"/>
          </ac:spMkLst>
        </pc:spChg>
        <pc:spChg chg="add del">
          <ac:chgData name="Lars Strömberg" userId="507f2ccc-7df1-4ff9-8118-1103b9a89837" providerId="ADAL" clId="{DA117378-2C1A-7340-B333-D341260E5701}" dt="2021-01-12T12:55:40.250" v="9142" actId="26606"/>
          <ac:spMkLst>
            <pc:docMk/>
            <pc:sldMk cId="2428615924" sldId="292"/>
            <ac:spMk id="14" creationId="{DFE5D2E8-C366-48AC-97AE-18C67E4EF969}"/>
          </ac:spMkLst>
        </pc:spChg>
        <pc:spChg chg="add">
          <ac:chgData name="Lars Strömberg" userId="507f2ccc-7df1-4ff9-8118-1103b9a89837" providerId="ADAL" clId="{DA117378-2C1A-7340-B333-D341260E5701}" dt="2021-01-12T12:55:40.250" v="9142" actId="26606"/>
          <ac:spMkLst>
            <pc:docMk/>
            <pc:sldMk cId="2428615924" sldId="292"/>
            <ac:spMk id="19" creationId="{43A9B7B3-F171-4C25-99FC-C54250F0649B}"/>
          </ac:spMkLst>
        </pc:spChg>
        <pc:spChg chg="add">
          <ac:chgData name="Lars Strömberg" userId="507f2ccc-7df1-4ff9-8118-1103b9a89837" providerId="ADAL" clId="{DA117378-2C1A-7340-B333-D341260E5701}" dt="2021-01-12T12:55:40.250" v="9142" actId="26606"/>
          <ac:spMkLst>
            <pc:docMk/>
            <pc:sldMk cId="2428615924" sldId="292"/>
            <ac:spMk id="21" creationId="{D2D5C7C5-9C27-4A61-9F57-1857D45320FD}"/>
          </ac:spMkLst>
        </pc:spChg>
        <pc:spChg chg="add">
          <ac:chgData name="Lars Strömberg" userId="507f2ccc-7df1-4ff9-8118-1103b9a89837" providerId="ADAL" clId="{DA117378-2C1A-7340-B333-D341260E5701}" dt="2021-01-12T12:55:40.250" v="9142" actId="26606"/>
          <ac:spMkLst>
            <pc:docMk/>
            <pc:sldMk cId="2428615924" sldId="292"/>
            <ac:spMk id="23" creationId="{84B9546E-20BE-462C-8BE8-4EBDB46F8651}"/>
          </ac:spMkLst>
        </pc:spChg>
        <pc:spChg chg="add">
          <ac:chgData name="Lars Strömberg" userId="507f2ccc-7df1-4ff9-8118-1103b9a89837" providerId="ADAL" clId="{DA117378-2C1A-7340-B333-D341260E5701}" dt="2021-01-12T12:55:40.250" v="9142" actId="26606"/>
          <ac:spMkLst>
            <pc:docMk/>
            <pc:sldMk cId="2428615924" sldId="292"/>
            <ac:spMk id="25" creationId="{DFE5D2E8-C366-48AC-97AE-18C67E4EF969}"/>
          </ac:spMkLst>
        </pc:spChg>
      </pc:sldChg>
      <pc:sldChg chg="addSp modSp new mod setBg">
        <pc:chgData name="Lars Strömberg" userId="507f2ccc-7df1-4ff9-8118-1103b9a89837" providerId="ADAL" clId="{DA117378-2C1A-7340-B333-D341260E5701}" dt="2021-01-12T12:59:24.773" v="9516" actId="26606"/>
        <pc:sldMkLst>
          <pc:docMk/>
          <pc:sldMk cId="31497053" sldId="293"/>
        </pc:sldMkLst>
        <pc:spChg chg="mod">
          <ac:chgData name="Lars Strömberg" userId="507f2ccc-7df1-4ff9-8118-1103b9a89837" providerId="ADAL" clId="{DA117378-2C1A-7340-B333-D341260E5701}" dt="2021-01-12T12:59:24.773" v="9516" actId="26606"/>
          <ac:spMkLst>
            <pc:docMk/>
            <pc:sldMk cId="31497053" sldId="293"/>
            <ac:spMk id="2" creationId="{62AD7052-47E9-A14D-9191-B5F0D8919975}"/>
          </ac:spMkLst>
        </pc:spChg>
        <pc:spChg chg="mod">
          <ac:chgData name="Lars Strömberg" userId="507f2ccc-7df1-4ff9-8118-1103b9a89837" providerId="ADAL" clId="{DA117378-2C1A-7340-B333-D341260E5701}" dt="2021-01-12T12:59:24.773" v="9516" actId="26606"/>
          <ac:spMkLst>
            <pc:docMk/>
            <pc:sldMk cId="31497053" sldId="293"/>
            <ac:spMk id="3" creationId="{49CEB854-1283-4B41-B5B3-A76EA867E9DA}"/>
          </ac:spMkLst>
        </pc:spChg>
        <pc:spChg chg="add">
          <ac:chgData name="Lars Strömberg" userId="507f2ccc-7df1-4ff9-8118-1103b9a89837" providerId="ADAL" clId="{DA117378-2C1A-7340-B333-D341260E5701}" dt="2021-01-12T12:59:24.773" v="9516" actId="26606"/>
          <ac:spMkLst>
            <pc:docMk/>
            <pc:sldMk cId="31497053" sldId="293"/>
            <ac:spMk id="10" creationId="{4AB8125F-0FD8-48CD-9F43-73E5494EA774}"/>
          </ac:spMkLst>
        </pc:spChg>
        <pc:spChg chg="add">
          <ac:chgData name="Lars Strömberg" userId="507f2ccc-7df1-4ff9-8118-1103b9a89837" providerId="ADAL" clId="{DA117378-2C1A-7340-B333-D341260E5701}" dt="2021-01-12T12:59:24.773" v="9516" actId="26606"/>
          <ac:spMkLst>
            <pc:docMk/>
            <pc:sldMk cId="31497053" sldId="293"/>
            <ac:spMk id="12" creationId="{0019DD6C-5899-4C07-864B-EB0A7D104ACF}"/>
          </ac:spMkLst>
        </pc:spChg>
        <pc:spChg chg="add">
          <ac:chgData name="Lars Strömberg" userId="507f2ccc-7df1-4ff9-8118-1103b9a89837" providerId="ADAL" clId="{DA117378-2C1A-7340-B333-D341260E5701}" dt="2021-01-12T12:59:24.773" v="9516" actId="26606"/>
          <ac:spMkLst>
            <pc:docMk/>
            <pc:sldMk cId="31497053" sldId="293"/>
            <ac:spMk id="14" creationId="{EBDFFBC1-15BD-428E-B8AF-ECF5D1B76DEB}"/>
          </ac:spMkLst>
        </pc:spChg>
        <pc:spChg chg="add">
          <ac:chgData name="Lars Strömberg" userId="507f2ccc-7df1-4ff9-8118-1103b9a89837" providerId="ADAL" clId="{DA117378-2C1A-7340-B333-D341260E5701}" dt="2021-01-12T12:59:24.773" v="9516" actId="26606"/>
          <ac:spMkLst>
            <pc:docMk/>
            <pc:sldMk cId="31497053" sldId="293"/>
            <ac:spMk id="16" creationId="{EBFB3075-0323-4EB0-B1A5-776A0E709CEF}"/>
          </ac:spMkLst>
        </pc:spChg>
        <pc:picChg chg="add">
          <ac:chgData name="Lars Strömberg" userId="507f2ccc-7df1-4ff9-8118-1103b9a89837" providerId="ADAL" clId="{DA117378-2C1A-7340-B333-D341260E5701}" dt="2021-01-12T12:59:24.773" v="9516" actId="26606"/>
          <ac:picMkLst>
            <pc:docMk/>
            <pc:sldMk cId="31497053" sldId="293"/>
            <ac:picMk id="7" creationId="{75CB091E-BE8D-48A4-9590-2060C5795372}"/>
          </ac:picMkLst>
        </pc:picChg>
      </pc:sldChg>
      <pc:sldChg chg="modSp new del mod">
        <pc:chgData name="Lars Strömberg" userId="507f2ccc-7df1-4ff9-8118-1103b9a89837" providerId="ADAL" clId="{DA117378-2C1A-7340-B333-D341260E5701}" dt="2021-01-12T13:01:10.914" v="9538" actId="2696"/>
        <pc:sldMkLst>
          <pc:docMk/>
          <pc:sldMk cId="536184681" sldId="294"/>
        </pc:sldMkLst>
        <pc:spChg chg="mod">
          <ac:chgData name="Lars Strömberg" userId="507f2ccc-7df1-4ff9-8118-1103b9a89837" providerId="ADAL" clId="{DA117378-2C1A-7340-B333-D341260E5701}" dt="2021-01-12T13:01:00.316" v="9537" actId="20577"/>
          <ac:spMkLst>
            <pc:docMk/>
            <pc:sldMk cId="536184681" sldId="294"/>
            <ac:spMk id="2" creationId="{E688C42A-D1F0-D641-97DD-C015891CA328}"/>
          </ac:spMkLst>
        </pc:spChg>
      </pc:sldChg>
      <pc:sldMasterChg chg="add del addSldLayout delSldLayout">
        <pc:chgData name="Lars Strömberg" userId="507f2ccc-7df1-4ff9-8118-1103b9a89837" providerId="ADAL" clId="{DA117378-2C1A-7340-B333-D341260E5701}" dt="2021-01-12T09:27:23.574" v="47" actId="26606"/>
        <pc:sldMasterMkLst>
          <pc:docMk/>
          <pc:sldMasterMk cId="2460954070" sldId="2147483660"/>
        </pc:sldMasterMkLst>
        <pc:sldLayoutChg chg="add del">
          <pc:chgData name="Lars Strömberg" userId="507f2ccc-7df1-4ff9-8118-1103b9a89837" providerId="ADAL" clId="{DA117378-2C1A-7340-B333-D341260E5701}" dt="2021-01-12T09:27:23.574" v="47" actId="26606"/>
          <pc:sldLayoutMkLst>
            <pc:docMk/>
            <pc:sldMasterMk cId="2460954070" sldId="2147483660"/>
            <pc:sldLayoutMk cId="2385387890" sldId="2147483661"/>
          </pc:sldLayoutMkLst>
        </pc:sldLayoutChg>
        <pc:sldLayoutChg chg="add del">
          <pc:chgData name="Lars Strömberg" userId="507f2ccc-7df1-4ff9-8118-1103b9a89837" providerId="ADAL" clId="{DA117378-2C1A-7340-B333-D341260E5701}" dt="2021-01-12T09:27:23.574" v="47" actId="26606"/>
          <pc:sldLayoutMkLst>
            <pc:docMk/>
            <pc:sldMasterMk cId="2460954070" sldId="2147483660"/>
            <pc:sldLayoutMk cId="949138452" sldId="2147483662"/>
          </pc:sldLayoutMkLst>
        </pc:sldLayoutChg>
        <pc:sldLayoutChg chg="add del">
          <pc:chgData name="Lars Strömberg" userId="507f2ccc-7df1-4ff9-8118-1103b9a89837" providerId="ADAL" clId="{DA117378-2C1A-7340-B333-D341260E5701}" dt="2021-01-12T09:27:23.574" v="47" actId="26606"/>
          <pc:sldLayoutMkLst>
            <pc:docMk/>
            <pc:sldMasterMk cId="2460954070" sldId="2147483660"/>
            <pc:sldLayoutMk cId="2591524520" sldId="2147483663"/>
          </pc:sldLayoutMkLst>
        </pc:sldLayoutChg>
        <pc:sldLayoutChg chg="add del">
          <pc:chgData name="Lars Strömberg" userId="507f2ccc-7df1-4ff9-8118-1103b9a89837" providerId="ADAL" clId="{DA117378-2C1A-7340-B333-D341260E5701}" dt="2021-01-12T09:27:23.574" v="47" actId="26606"/>
          <pc:sldLayoutMkLst>
            <pc:docMk/>
            <pc:sldMasterMk cId="2460954070" sldId="2147483660"/>
            <pc:sldLayoutMk cId="1203092039" sldId="2147483664"/>
          </pc:sldLayoutMkLst>
        </pc:sldLayoutChg>
        <pc:sldLayoutChg chg="add del">
          <pc:chgData name="Lars Strömberg" userId="507f2ccc-7df1-4ff9-8118-1103b9a89837" providerId="ADAL" clId="{DA117378-2C1A-7340-B333-D341260E5701}" dt="2021-01-12T09:27:23.574" v="47" actId="26606"/>
          <pc:sldLayoutMkLst>
            <pc:docMk/>
            <pc:sldMasterMk cId="2460954070" sldId="2147483660"/>
            <pc:sldLayoutMk cId="3733172339" sldId="2147483665"/>
          </pc:sldLayoutMkLst>
        </pc:sldLayoutChg>
        <pc:sldLayoutChg chg="add del">
          <pc:chgData name="Lars Strömberg" userId="507f2ccc-7df1-4ff9-8118-1103b9a89837" providerId="ADAL" clId="{DA117378-2C1A-7340-B333-D341260E5701}" dt="2021-01-12T09:27:23.574" v="47" actId="26606"/>
          <pc:sldLayoutMkLst>
            <pc:docMk/>
            <pc:sldMasterMk cId="2460954070" sldId="2147483660"/>
            <pc:sldLayoutMk cId="3210312558" sldId="2147483666"/>
          </pc:sldLayoutMkLst>
        </pc:sldLayoutChg>
        <pc:sldLayoutChg chg="add del">
          <pc:chgData name="Lars Strömberg" userId="507f2ccc-7df1-4ff9-8118-1103b9a89837" providerId="ADAL" clId="{DA117378-2C1A-7340-B333-D341260E5701}" dt="2021-01-12T09:27:23.574" v="47" actId="26606"/>
          <pc:sldLayoutMkLst>
            <pc:docMk/>
            <pc:sldMasterMk cId="2460954070" sldId="2147483660"/>
            <pc:sldLayoutMk cId="3146388984" sldId="2147483667"/>
          </pc:sldLayoutMkLst>
        </pc:sldLayoutChg>
        <pc:sldLayoutChg chg="add del">
          <pc:chgData name="Lars Strömberg" userId="507f2ccc-7df1-4ff9-8118-1103b9a89837" providerId="ADAL" clId="{DA117378-2C1A-7340-B333-D341260E5701}" dt="2021-01-12T09:27:23.574" v="47" actId="26606"/>
          <pc:sldLayoutMkLst>
            <pc:docMk/>
            <pc:sldMasterMk cId="2460954070" sldId="2147483660"/>
            <pc:sldLayoutMk cId="3171841454" sldId="2147483668"/>
          </pc:sldLayoutMkLst>
        </pc:sldLayoutChg>
        <pc:sldLayoutChg chg="add del">
          <pc:chgData name="Lars Strömberg" userId="507f2ccc-7df1-4ff9-8118-1103b9a89837" providerId="ADAL" clId="{DA117378-2C1A-7340-B333-D341260E5701}" dt="2021-01-12T09:27:23.574" v="47" actId="26606"/>
          <pc:sldLayoutMkLst>
            <pc:docMk/>
            <pc:sldMasterMk cId="2460954070" sldId="2147483660"/>
            <pc:sldLayoutMk cId="1718958274" sldId="2147483669"/>
          </pc:sldLayoutMkLst>
        </pc:sldLayoutChg>
        <pc:sldLayoutChg chg="add del">
          <pc:chgData name="Lars Strömberg" userId="507f2ccc-7df1-4ff9-8118-1103b9a89837" providerId="ADAL" clId="{DA117378-2C1A-7340-B333-D341260E5701}" dt="2021-01-12T09:27:23.574" v="47" actId="26606"/>
          <pc:sldLayoutMkLst>
            <pc:docMk/>
            <pc:sldMasterMk cId="2460954070" sldId="2147483660"/>
            <pc:sldLayoutMk cId="2202905451" sldId="2147483670"/>
          </pc:sldLayoutMkLst>
        </pc:sldLayoutChg>
        <pc:sldLayoutChg chg="add del">
          <pc:chgData name="Lars Strömberg" userId="507f2ccc-7df1-4ff9-8118-1103b9a89837" providerId="ADAL" clId="{DA117378-2C1A-7340-B333-D341260E5701}" dt="2021-01-12T09:27:23.574" v="47" actId="26606"/>
          <pc:sldLayoutMkLst>
            <pc:docMk/>
            <pc:sldMasterMk cId="2460954070" sldId="2147483660"/>
            <pc:sldLayoutMk cId="3479445657" sldId="2147483671"/>
          </pc:sldLayoutMkLst>
        </pc:sldLayoutChg>
      </pc:sldMasterChg>
      <pc:sldMasterChg chg="add del addSldLayout delSldLayout">
        <pc:chgData name="Lars Strömberg" userId="507f2ccc-7df1-4ff9-8118-1103b9a89837" providerId="ADAL" clId="{DA117378-2C1A-7340-B333-D341260E5701}" dt="2021-01-12T09:27:23.519" v="46" actId="26606"/>
        <pc:sldMasterMkLst>
          <pc:docMk/>
          <pc:sldMasterMk cId="3333253565" sldId="2147483725"/>
        </pc:sldMasterMkLst>
        <pc:sldLayoutChg chg="add del">
          <pc:chgData name="Lars Strömberg" userId="507f2ccc-7df1-4ff9-8118-1103b9a89837" providerId="ADAL" clId="{DA117378-2C1A-7340-B333-D341260E5701}" dt="2021-01-12T09:27:23.519" v="46" actId="26606"/>
          <pc:sldLayoutMkLst>
            <pc:docMk/>
            <pc:sldMasterMk cId="3333253565" sldId="2147483725"/>
            <pc:sldLayoutMk cId="1695776940" sldId="2147483714"/>
          </pc:sldLayoutMkLst>
        </pc:sldLayoutChg>
        <pc:sldLayoutChg chg="add del">
          <pc:chgData name="Lars Strömberg" userId="507f2ccc-7df1-4ff9-8118-1103b9a89837" providerId="ADAL" clId="{DA117378-2C1A-7340-B333-D341260E5701}" dt="2021-01-12T09:27:23.519" v="46" actId="26606"/>
          <pc:sldLayoutMkLst>
            <pc:docMk/>
            <pc:sldMasterMk cId="3333253565" sldId="2147483725"/>
            <pc:sldLayoutMk cId="395472523" sldId="2147483715"/>
          </pc:sldLayoutMkLst>
        </pc:sldLayoutChg>
        <pc:sldLayoutChg chg="add del">
          <pc:chgData name="Lars Strömberg" userId="507f2ccc-7df1-4ff9-8118-1103b9a89837" providerId="ADAL" clId="{DA117378-2C1A-7340-B333-D341260E5701}" dt="2021-01-12T09:27:23.519" v="46" actId="26606"/>
          <pc:sldLayoutMkLst>
            <pc:docMk/>
            <pc:sldMasterMk cId="3333253565" sldId="2147483725"/>
            <pc:sldLayoutMk cId="3571952678" sldId="2147483716"/>
          </pc:sldLayoutMkLst>
        </pc:sldLayoutChg>
        <pc:sldLayoutChg chg="add del">
          <pc:chgData name="Lars Strömberg" userId="507f2ccc-7df1-4ff9-8118-1103b9a89837" providerId="ADAL" clId="{DA117378-2C1A-7340-B333-D341260E5701}" dt="2021-01-12T09:27:23.519" v="46" actId="26606"/>
          <pc:sldLayoutMkLst>
            <pc:docMk/>
            <pc:sldMasterMk cId="3333253565" sldId="2147483725"/>
            <pc:sldLayoutMk cId="2451132957" sldId="2147483717"/>
          </pc:sldLayoutMkLst>
        </pc:sldLayoutChg>
        <pc:sldLayoutChg chg="add del">
          <pc:chgData name="Lars Strömberg" userId="507f2ccc-7df1-4ff9-8118-1103b9a89837" providerId="ADAL" clId="{DA117378-2C1A-7340-B333-D341260E5701}" dt="2021-01-12T09:27:23.519" v="46" actId="26606"/>
          <pc:sldLayoutMkLst>
            <pc:docMk/>
            <pc:sldMasterMk cId="3333253565" sldId="2147483725"/>
            <pc:sldLayoutMk cId="1452550473" sldId="2147483718"/>
          </pc:sldLayoutMkLst>
        </pc:sldLayoutChg>
        <pc:sldLayoutChg chg="add del">
          <pc:chgData name="Lars Strömberg" userId="507f2ccc-7df1-4ff9-8118-1103b9a89837" providerId="ADAL" clId="{DA117378-2C1A-7340-B333-D341260E5701}" dt="2021-01-12T09:27:23.519" v="46" actId="26606"/>
          <pc:sldLayoutMkLst>
            <pc:docMk/>
            <pc:sldMasterMk cId="3333253565" sldId="2147483725"/>
            <pc:sldLayoutMk cId="3761882564" sldId="2147483719"/>
          </pc:sldLayoutMkLst>
        </pc:sldLayoutChg>
        <pc:sldLayoutChg chg="add del">
          <pc:chgData name="Lars Strömberg" userId="507f2ccc-7df1-4ff9-8118-1103b9a89837" providerId="ADAL" clId="{DA117378-2C1A-7340-B333-D341260E5701}" dt="2021-01-12T09:27:23.519" v="46" actId="26606"/>
          <pc:sldLayoutMkLst>
            <pc:docMk/>
            <pc:sldMasterMk cId="3333253565" sldId="2147483725"/>
            <pc:sldLayoutMk cId="1138606507" sldId="2147483720"/>
          </pc:sldLayoutMkLst>
        </pc:sldLayoutChg>
        <pc:sldLayoutChg chg="add del">
          <pc:chgData name="Lars Strömberg" userId="507f2ccc-7df1-4ff9-8118-1103b9a89837" providerId="ADAL" clId="{DA117378-2C1A-7340-B333-D341260E5701}" dt="2021-01-12T09:27:23.519" v="46" actId="26606"/>
          <pc:sldLayoutMkLst>
            <pc:docMk/>
            <pc:sldMasterMk cId="3333253565" sldId="2147483725"/>
            <pc:sldLayoutMk cId="3273084328" sldId="2147483721"/>
          </pc:sldLayoutMkLst>
        </pc:sldLayoutChg>
        <pc:sldLayoutChg chg="add del">
          <pc:chgData name="Lars Strömberg" userId="507f2ccc-7df1-4ff9-8118-1103b9a89837" providerId="ADAL" clId="{DA117378-2C1A-7340-B333-D341260E5701}" dt="2021-01-12T09:27:23.519" v="46" actId="26606"/>
          <pc:sldLayoutMkLst>
            <pc:docMk/>
            <pc:sldMasterMk cId="3333253565" sldId="2147483725"/>
            <pc:sldLayoutMk cId="2084283331" sldId="2147483722"/>
          </pc:sldLayoutMkLst>
        </pc:sldLayoutChg>
        <pc:sldLayoutChg chg="add del">
          <pc:chgData name="Lars Strömberg" userId="507f2ccc-7df1-4ff9-8118-1103b9a89837" providerId="ADAL" clId="{DA117378-2C1A-7340-B333-D341260E5701}" dt="2021-01-12T09:27:23.519" v="46" actId="26606"/>
          <pc:sldLayoutMkLst>
            <pc:docMk/>
            <pc:sldMasterMk cId="3333253565" sldId="2147483725"/>
            <pc:sldLayoutMk cId="3913175870" sldId="2147483723"/>
          </pc:sldLayoutMkLst>
        </pc:sldLayoutChg>
        <pc:sldLayoutChg chg="add del">
          <pc:chgData name="Lars Strömberg" userId="507f2ccc-7df1-4ff9-8118-1103b9a89837" providerId="ADAL" clId="{DA117378-2C1A-7340-B333-D341260E5701}" dt="2021-01-12T09:27:23.519" v="46" actId="26606"/>
          <pc:sldLayoutMkLst>
            <pc:docMk/>
            <pc:sldMasterMk cId="3333253565" sldId="2147483725"/>
            <pc:sldLayoutMk cId="2842171529" sldId="2147483724"/>
          </pc:sldLayoutMkLst>
        </pc:sldLayoutChg>
      </pc:sldMasterChg>
      <pc:sldMasterChg chg="add addSldLayout">
        <pc:chgData name="Lars Strömberg" userId="507f2ccc-7df1-4ff9-8118-1103b9a89837" providerId="ADAL" clId="{DA117378-2C1A-7340-B333-D341260E5701}" dt="2021-01-12T09:27:23.574" v="47" actId="26606"/>
        <pc:sldMasterMkLst>
          <pc:docMk/>
          <pc:sldMasterMk cId="3566797379" sldId="2147483751"/>
        </pc:sldMasterMkLst>
        <pc:sldLayoutChg chg="add">
          <pc:chgData name="Lars Strömberg" userId="507f2ccc-7df1-4ff9-8118-1103b9a89837" providerId="ADAL" clId="{DA117378-2C1A-7340-B333-D341260E5701}" dt="2021-01-12T09:27:23.574" v="47" actId="26606"/>
          <pc:sldLayoutMkLst>
            <pc:docMk/>
            <pc:sldMasterMk cId="3566797379" sldId="2147483751"/>
            <pc:sldLayoutMk cId="428510887" sldId="2147483740"/>
          </pc:sldLayoutMkLst>
        </pc:sldLayoutChg>
        <pc:sldLayoutChg chg="add">
          <pc:chgData name="Lars Strömberg" userId="507f2ccc-7df1-4ff9-8118-1103b9a89837" providerId="ADAL" clId="{DA117378-2C1A-7340-B333-D341260E5701}" dt="2021-01-12T09:27:23.574" v="47" actId="26606"/>
          <pc:sldLayoutMkLst>
            <pc:docMk/>
            <pc:sldMasterMk cId="3566797379" sldId="2147483751"/>
            <pc:sldLayoutMk cId="3563645229" sldId="2147483741"/>
          </pc:sldLayoutMkLst>
        </pc:sldLayoutChg>
        <pc:sldLayoutChg chg="add">
          <pc:chgData name="Lars Strömberg" userId="507f2ccc-7df1-4ff9-8118-1103b9a89837" providerId="ADAL" clId="{DA117378-2C1A-7340-B333-D341260E5701}" dt="2021-01-12T09:27:23.574" v="47" actId="26606"/>
          <pc:sldLayoutMkLst>
            <pc:docMk/>
            <pc:sldMasterMk cId="3566797379" sldId="2147483751"/>
            <pc:sldLayoutMk cId="4139450238" sldId="2147483742"/>
          </pc:sldLayoutMkLst>
        </pc:sldLayoutChg>
        <pc:sldLayoutChg chg="add">
          <pc:chgData name="Lars Strömberg" userId="507f2ccc-7df1-4ff9-8118-1103b9a89837" providerId="ADAL" clId="{DA117378-2C1A-7340-B333-D341260E5701}" dt="2021-01-12T09:27:23.574" v="47" actId="26606"/>
          <pc:sldLayoutMkLst>
            <pc:docMk/>
            <pc:sldMasterMk cId="3566797379" sldId="2147483751"/>
            <pc:sldLayoutMk cId="1499535263" sldId="2147483743"/>
          </pc:sldLayoutMkLst>
        </pc:sldLayoutChg>
        <pc:sldLayoutChg chg="add">
          <pc:chgData name="Lars Strömberg" userId="507f2ccc-7df1-4ff9-8118-1103b9a89837" providerId="ADAL" clId="{DA117378-2C1A-7340-B333-D341260E5701}" dt="2021-01-12T09:27:23.574" v="47" actId="26606"/>
          <pc:sldLayoutMkLst>
            <pc:docMk/>
            <pc:sldMasterMk cId="3566797379" sldId="2147483751"/>
            <pc:sldLayoutMk cId="1299964640" sldId="2147483744"/>
          </pc:sldLayoutMkLst>
        </pc:sldLayoutChg>
        <pc:sldLayoutChg chg="add">
          <pc:chgData name="Lars Strömberg" userId="507f2ccc-7df1-4ff9-8118-1103b9a89837" providerId="ADAL" clId="{DA117378-2C1A-7340-B333-D341260E5701}" dt="2021-01-12T09:27:23.574" v="47" actId="26606"/>
          <pc:sldLayoutMkLst>
            <pc:docMk/>
            <pc:sldMasterMk cId="3566797379" sldId="2147483751"/>
            <pc:sldLayoutMk cId="752586375" sldId="2147483745"/>
          </pc:sldLayoutMkLst>
        </pc:sldLayoutChg>
        <pc:sldLayoutChg chg="add">
          <pc:chgData name="Lars Strömberg" userId="507f2ccc-7df1-4ff9-8118-1103b9a89837" providerId="ADAL" clId="{DA117378-2C1A-7340-B333-D341260E5701}" dt="2021-01-12T09:27:23.574" v="47" actId="26606"/>
          <pc:sldLayoutMkLst>
            <pc:docMk/>
            <pc:sldMasterMk cId="3566797379" sldId="2147483751"/>
            <pc:sldLayoutMk cId="27480347" sldId="2147483746"/>
          </pc:sldLayoutMkLst>
        </pc:sldLayoutChg>
        <pc:sldLayoutChg chg="add">
          <pc:chgData name="Lars Strömberg" userId="507f2ccc-7df1-4ff9-8118-1103b9a89837" providerId="ADAL" clId="{DA117378-2C1A-7340-B333-D341260E5701}" dt="2021-01-12T09:27:23.574" v="47" actId="26606"/>
          <pc:sldLayoutMkLst>
            <pc:docMk/>
            <pc:sldMasterMk cId="3566797379" sldId="2147483751"/>
            <pc:sldLayoutMk cId="949595161" sldId="2147483747"/>
          </pc:sldLayoutMkLst>
        </pc:sldLayoutChg>
        <pc:sldLayoutChg chg="add">
          <pc:chgData name="Lars Strömberg" userId="507f2ccc-7df1-4ff9-8118-1103b9a89837" providerId="ADAL" clId="{DA117378-2C1A-7340-B333-D341260E5701}" dt="2021-01-12T09:27:23.574" v="47" actId="26606"/>
          <pc:sldLayoutMkLst>
            <pc:docMk/>
            <pc:sldMasterMk cId="3566797379" sldId="2147483751"/>
            <pc:sldLayoutMk cId="1578547762" sldId="2147483748"/>
          </pc:sldLayoutMkLst>
        </pc:sldLayoutChg>
        <pc:sldLayoutChg chg="add">
          <pc:chgData name="Lars Strömberg" userId="507f2ccc-7df1-4ff9-8118-1103b9a89837" providerId="ADAL" clId="{DA117378-2C1A-7340-B333-D341260E5701}" dt="2021-01-12T09:27:23.574" v="47" actId="26606"/>
          <pc:sldLayoutMkLst>
            <pc:docMk/>
            <pc:sldMasterMk cId="3566797379" sldId="2147483751"/>
            <pc:sldLayoutMk cId="1093575599" sldId="2147483749"/>
          </pc:sldLayoutMkLst>
        </pc:sldLayoutChg>
        <pc:sldLayoutChg chg="add">
          <pc:chgData name="Lars Strömberg" userId="507f2ccc-7df1-4ff9-8118-1103b9a89837" providerId="ADAL" clId="{DA117378-2C1A-7340-B333-D341260E5701}" dt="2021-01-12T09:27:23.574" v="47" actId="26606"/>
          <pc:sldLayoutMkLst>
            <pc:docMk/>
            <pc:sldMasterMk cId="3566797379" sldId="2147483751"/>
            <pc:sldLayoutMk cId="2847447555" sldId="2147483750"/>
          </pc:sldLayoutMkLst>
        </pc:sldLayoutChg>
      </pc:sldMasterChg>
    </pc:docChg>
  </pc:docChgLst>
  <pc:docChgLst>
    <pc:chgData name="Eva Hegnar" userId="S::eva.hegnar@codic.se::c0f00668-ecb3-452a-a438-c5a9f3362453" providerId="AD" clId="Web-{DB62CB4A-CC89-B973-2EA2-E1C6E6E0C454}"/>
    <pc:docChg chg="modSld">
      <pc:chgData name="Eva Hegnar" userId="S::eva.hegnar@codic.se::c0f00668-ecb3-452a-a438-c5a9f3362453" providerId="AD" clId="Web-{DB62CB4A-CC89-B973-2EA2-E1C6E6E0C454}" dt="2021-01-19T16:42:00.510" v="0"/>
      <pc:docMkLst>
        <pc:docMk/>
      </pc:docMkLst>
      <pc:sldChg chg="modSp">
        <pc:chgData name="Eva Hegnar" userId="S::eva.hegnar@codic.se::c0f00668-ecb3-452a-a438-c5a9f3362453" providerId="AD" clId="Web-{DB62CB4A-CC89-B973-2EA2-E1C6E6E0C454}" dt="2021-01-19T16:42:00.510" v="0"/>
        <pc:sldMkLst>
          <pc:docMk/>
          <pc:sldMk cId="2321031003" sldId="290"/>
        </pc:sldMkLst>
        <pc:spChg chg="mod">
          <ac:chgData name="Eva Hegnar" userId="S::eva.hegnar@codic.se::c0f00668-ecb3-452a-a438-c5a9f3362453" providerId="AD" clId="Web-{DB62CB4A-CC89-B973-2EA2-E1C6E6E0C454}" dt="2021-01-19T16:42:00.510" v="0"/>
          <ac:spMkLst>
            <pc:docMk/>
            <pc:sldMk cId="2321031003" sldId="290"/>
            <ac:spMk id="3" creationId="{23D4E1D3-5927-6E42-BA40-B09A5D2DAA95}"/>
          </ac:spMkLst>
        </pc:spChg>
      </pc:sldChg>
    </pc:docChg>
  </pc:docChgLst>
  <pc:docChgLst>
    <pc:chgData name="Eva Hegnar" userId="S::eva.hegnar@codic.se::c0f00668-ecb3-452a-a438-c5a9f3362453" providerId="AD" clId="Web-{42B98CF3-782D-7E18-B48C-1483D2A7435D}"/>
    <pc:docChg chg="modSld">
      <pc:chgData name="Eva Hegnar" userId="S::eva.hegnar@codic.se::c0f00668-ecb3-452a-a438-c5a9f3362453" providerId="AD" clId="Web-{42B98CF3-782D-7E18-B48C-1483D2A7435D}" dt="2021-01-15T09:08:51.341" v="14" actId="20577"/>
      <pc:docMkLst>
        <pc:docMk/>
      </pc:docMkLst>
      <pc:sldChg chg="modSp">
        <pc:chgData name="Eva Hegnar" userId="S::eva.hegnar@codic.se::c0f00668-ecb3-452a-a438-c5a9f3362453" providerId="AD" clId="Web-{42B98CF3-782D-7E18-B48C-1483D2A7435D}" dt="2021-01-15T09:08:51.341" v="14" actId="20577"/>
        <pc:sldMkLst>
          <pc:docMk/>
          <pc:sldMk cId="2097730843" sldId="289"/>
        </pc:sldMkLst>
        <pc:spChg chg="mod">
          <ac:chgData name="Eva Hegnar" userId="S::eva.hegnar@codic.se::c0f00668-ecb3-452a-a438-c5a9f3362453" providerId="AD" clId="Web-{42B98CF3-782D-7E18-B48C-1483D2A7435D}" dt="2021-01-15T09:08:51.341" v="14" actId="20577"/>
          <ac:spMkLst>
            <pc:docMk/>
            <pc:sldMk cId="2097730843" sldId="289"/>
            <ac:spMk id="3" creationId="{441F51A2-CE3A-174B-895B-61E6F36231D3}"/>
          </ac:spMkLst>
        </pc:spChg>
      </pc:sldChg>
    </pc:docChg>
  </pc:docChgLst>
  <pc:docChgLst>
    <pc:chgData name="Eva Hegnar" userId="c0f00668-ecb3-452a-a438-c5a9f3362453" providerId="ADAL" clId="{F134DD83-73A9-C746-803E-F33DE66F0F59}"/>
    <pc:docChg chg="undo custSel mod addSld delSld modSld sldOrd">
      <pc:chgData name="Eva Hegnar" userId="c0f00668-ecb3-452a-a438-c5a9f3362453" providerId="ADAL" clId="{F134DD83-73A9-C746-803E-F33DE66F0F59}" dt="2021-01-13T13:58:09.990" v="8268" actId="27636"/>
      <pc:docMkLst>
        <pc:docMk/>
      </pc:docMkLst>
      <pc:sldChg chg="addSp delSp modSp">
        <pc:chgData name="Eva Hegnar" userId="c0f00668-ecb3-452a-a438-c5a9f3362453" providerId="ADAL" clId="{F134DD83-73A9-C746-803E-F33DE66F0F59}" dt="2021-01-12T13:38:09.505" v="5"/>
        <pc:sldMkLst>
          <pc:docMk/>
          <pc:sldMk cId="109857222" sldId="256"/>
        </pc:sldMkLst>
        <pc:picChg chg="add del mod">
          <ac:chgData name="Eva Hegnar" userId="c0f00668-ecb3-452a-a438-c5a9f3362453" providerId="ADAL" clId="{F134DD83-73A9-C746-803E-F33DE66F0F59}" dt="2021-01-12T13:38:04.366" v="3"/>
          <ac:picMkLst>
            <pc:docMk/>
            <pc:sldMk cId="109857222" sldId="256"/>
            <ac:picMk id="1026" creationId="{E0859394-5A1E-0845-BEC8-9FE124F17A95}"/>
          </ac:picMkLst>
        </pc:picChg>
        <pc:picChg chg="add del mod">
          <ac:chgData name="Eva Hegnar" userId="c0f00668-ecb3-452a-a438-c5a9f3362453" providerId="ADAL" clId="{F134DD83-73A9-C746-803E-F33DE66F0F59}" dt="2021-01-12T13:38:09.505" v="5"/>
          <ac:picMkLst>
            <pc:docMk/>
            <pc:sldMk cId="109857222" sldId="256"/>
            <ac:picMk id="1028" creationId="{BF429419-E35C-8547-A200-8BAB42ABEBA4}"/>
          </ac:picMkLst>
        </pc:picChg>
      </pc:sldChg>
      <pc:sldChg chg="modSp add del ord">
        <pc:chgData name="Eva Hegnar" userId="c0f00668-ecb3-452a-a438-c5a9f3362453" providerId="ADAL" clId="{F134DD83-73A9-C746-803E-F33DE66F0F59}" dt="2021-01-13T09:16:30.971" v="7064" actId="20577"/>
        <pc:sldMkLst>
          <pc:docMk/>
          <pc:sldMk cId="1074826552" sldId="258"/>
        </pc:sldMkLst>
        <pc:graphicFrameChg chg="mod">
          <ac:chgData name="Eva Hegnar" userId="c0f00668-ecb3-452a-a438-c5a9f3362453" providerId="ADAL" clId="{F134DD83-73A9-C746-803E-F33DE66F0F59}" dt="2021-01-13T09:16:30.971" v="7064" actId="20577"/>
          <ac:graphicFrameMkLst>
            <pc:docMk/>
            <pc:sldMk cId="1074826552" sldId="258"/>
            <ac:graphicFrameMk id="27" creationId="{5FCF8EA7-426C-46B0-956C-C02211CE5133}"/>
          </ac:graphicFrameMkLst>
        </pc:graphicFrameChg>
      </pc:sldChg>
      <pc:sldChg chg="addSp delSp modSp add del mod setBg delDesignElem">
        <pc:chgData name="Eva Hegnar" userId="c0f00668-ecb3-452a-a438-c5a9f3362453" providerId="ADAL" clId="{F134DD83-73A9-C746-803E-F33DE66F0F59}" dt="2021-01-12T16:54:18.158" v="2435"/>
        <pc:sldMkLst>
          <pc:docMk/>
          <pc:sldMk cId="1469685923" sldId="258"/>
        </pc:sldMkLst>
        <pc:spChg chg="mod">
          <ac:chgData name="Eva Hegnar" userId="c0f00668-ecb3-452a-a438-c5a9f3362453" providerId="ADAL" clId="{F134DD83-73A9-C746-803E-F33DE66F0F59}" dt="2021-01-12T16:54:14.585" v="2432" actId="26606"/>
          <ac:spMkLst>
            <pc:docMk/>
            <pc:sldMk cId="1469685923" sldId="258"/>
            <ac:spMk id="2" creationId="{04494D2C-6FEC-C84B-8D98-098113A98DB9}"/>
          </ac:spMkLst>
        </pc:spChg>
        <pc:spChg chg="add del mod">
          <ac:chgData name="Eva Hegnar" userId="c0f00668-ecb3-452a-a438-c5a9f3362453" providerId="ADAL" clId="{F134DD83-73A9-C746-803E-F33DE66F0F59}" dt="2021-01-12T16:54:12.811" v="2429" actId="767"/>
          <ac:spMkLst>
            <pc:docMk/>
            <pc:sldMk cId="1469685923" sldId="258"/>
            <ac:spMk id="3" creationId="{C6FA183E-0B3B-8842-BF0E-CB01B6F2DD87}"/>
          </ac:spMkLst>
        </pc:spChg>
        <pc:spChg chg="add del">
          <ac:chgData name="Eva Hegnar" userId="c0f00668-ecb3-452a-a438-c5a9f3362453" providerId="ADAL" clId="{F134DD83-73A9-C746-803E-F33DE66F0F59}" dt="2021-01-12T16:54:18.158" v="2435"/>
          <ac:spMkLst>
            <pc:docMk/>
            <pc:sldMk cId="1469685923" sldId="258"/>
            <ac:spMk id="23" creationId="{8651CFA9-6065-4243-AC48-858E359780B1}"/>
          </ac:spMkLst>
        </pc:spChg>
        <pc:spChg chg="add del">
          <ac:chgData name="Eva Hegnar" userId="c0f00668-ecb3-452a-a438-c5a9f3362453" providerId="ADAL" clId="{F134DD83-73A9-C746-803E-F33DE66F0F59}" dt="2021-01-12T16:54:18.158" v="2435"/>
          <ac:spMkLst>
            <pc:docMk/>
            <pc:sldMk cId="1469685923" sldId="258"/>
            <ac:spMk id="24" creationId="{37962AE0-6A1C-4B76-9D52-10E5E6D7D3BB}"/>
          </ac:spMkLst>
        </pc:spChg>
        <pc:spChg chg="add del">
          <ac:chgData name="Eva Hegnar" userId="c0f00668-ecb3-452a-a438-c5a9f3362453" providerId="ADAL" clId="{F134DD83-73A9-C746-803E-F33DE66F0F59}" dt="2021-01-12T16:54:14.585" v="2432" actId="26606"/>
          <ac:spMkLst>
            <pc:docMk/>
            <pc:sldMk cId="1469685923" sldId="258"/>
            <ac:spMk id="32" creationId="{43A9B7B3-F171-4C25-99FC-C54250F0649B}"/>
          </ac:spMkLst>
        </pc:spChg>
        <pc:spChg chg="add del">
          <ac:chgData name="Eva Hegnar" userId="c0f00668-ecb3-452a-a438-c5a9f3362453" providerId="ADAL" clId="{F134DD83-73A9-C746-803E-F33DE66F0F59}" dt="2021-01-12T16:54:14.585" v="2432" actId="26606"/>
          <ac:spMkLst>
            <pc:docMk/>
            <pc:sldMk cId="1469685923" sldId="258"/>
            <ac:spMk id="34" creationId="{D2D5C7C5-9C27-4A61-9F57-1857D45320FD}"/>
          </ac:spMkLst>
        </pc:spChg>
        <pc:spChg chg="add del">
          <ac:chgData name="Eva Hegnar" userId="c0f00668-ecb3-452a-a438-c5a9f3362453" providerId="ADAL" clId="{F134DD83-73A9-C746-803E-F33DE66F0F59}" dt="2021-01-12T16:54:14.585" v="2432" actId="26606"/>
          <ac:spMkLst>
            <pc:docMk/>
            <pc:sldMk cId="1469685923" sldId="258"/>
            <ac:spMk id="36" creationId="{84B9546E-20BE-462C-8BE8-4EBDB46F8651}"/>
          </ac:spMkLst>
        </pc:spChg>
        <pc:spChg chg="add del">
          <ac:chgData name="Eva Hegnar" userId="c0f00668-ecb3-452a-a438-c5a9f3362453" providerId="ADAL" clId="{F134DD83-73A9-C746-803E-F33DE66F0F59}" dt="2021-01-12T16:54:14.585" v="2432" actId="26606"/>
          <ac:spMkLst>
            <pc:docMk/>
            <pc:sldMk cId="1469685923" sldId="258"/>
            <ac:spMk id="38" creationId="{DFE5D2E8-C366-48AC-97AE-18C67E4EF969}"/>
          </ac:spMkLst>
        </pc:spChg>
        <pc:graphicFrameChg chg="mod modGraphic">
          <ac:chgData name="Eva Hegnar" userId="c0f00668-ecb3-452a-a438-c5a9f3362453" providerId="ADAL" clId="{F134DD83-73A9-C746-803E-F33DE66F0F59}" dt="2021-01-12T16:54:14.585" v="2432" actId="26606"/>
          <ac:graphicFrameMkLst>
            <pc:docMk/>
            <pc:sldMk cId="1469685923" sldId="258"/>
            <ac:graphicFrameMk id="27" creationId="{5FCF8EA7-426C-46B0-956C-C02211CE5133}"/>
          </ac:graphicFrameMkLst>
        </pc:graphicFrameChg>
        <pc:picChg chg="add del">
          <ac:chgData name="Eva Hegnar" userId="c0f00668-ecb3-452a-a438-c5a9f3362453" providerId="ADAL" clId="{F134DD83-73A9-C746-803E-F33DE66F0F59}" dt="2021-01-12T16:54:18.158" v="2435"/>
          <ac:picMkLst>
            <pc:docMk/>
            <pc:sldMk cId="1469685923" sldId="258"/>
            <ac:picMk id="25" creationId="{A72D06A1-BA08-4820-BBC8-B24DDB32A376}"/>
          </ac:picMkLst>
        </pc:picChg>
        <pc:picChg chg="add del">
          <ac:chgData name="Eva Hegnar" userId="c0f00668-ecb3-452a-a438-c5a9f3362453" providerId="ADAL" clId="{F134DD83-73A9-C746-803E-F33DE66F0F59}" dt="2021-01-12T16:54:18.158" v="2435"/>
          <ac:picMkLst>
            <pc:docMk/>
            <pc:sldMk cId="1469685923" sldId="258"/>
            <ac:picMk id="26" creationId="{1295E665-0408-4072-94B3-49BA5ACBCBD3}"/>
          </ac:picMkLst>
        </pc:picChg>
      </pc:sldChg>
      <pc:sldChg chg="modSp">
        <pc:chgData name="Eva Hegnar" userId="c0f00668-ecb3-452a-a438-c5a9f3362453" providerId="ADAL" clId="{F134DD83-73A9-C746-803E-F33DE66F0F59}" dt="2021-01-12T20:40:07.308" v="6457" actId="20577"/>
        <pc:sldMkLst>
          <pc:docMk/>
          <pc:sldMk cId="2604976182" sldId="259"/>
        </pc:sldMkLst>
        <pc:graphicFrameChg chg="mod">
          <ac:chgData name="Eva Hegnar" userId="c0f00668-ecb3-452a-a438-c5a9f3362453" providerId="ADAL" clId="{F134DD83-73A9-C746-803E-F33DE66F0F59}" dt="2021-01-12T20:40:07.308" v="6457" actId="20577"/>
          <ac:graphicFrameMkLst>
            <pc:docMk/>
            <pc:sldMk cId="2604976182" sldId="259"/>
            <ac:graphicFrameMk id="5" creationId="{5BD625E9-6ED7-4B28-B5C7-0761CE428FDE}"/>
          </ac:graphicFrameMkLst>
        </pc:graphicFrameChg>
      </pc:sldChg>
      <pc:sldChg chg="modSp mod">
        <pc:chgData name="Eva Hegnar" userId="c0f00668-ecb3-452a-a438-c5a9f3362453" providerId="ADAL" clId="{F134DD83-73A9-C746-803E-F33DE66F0F59}" dt="2021-01-12T19:57:35.341" v="4797" actId="20577"/>
        <pc:sldMkLst>
          <pc:docMk/>
          <pc:sldMk cId="1256485147" sldId="261"/>
        </pc:sldMkLst>
        <pc:spChg chg="mod">
          <ac:chgData name="Eva Hegnar" userId="c0f00668-ecb3-452a-a438-c5a9f3362453" providerId="ADAL" clId="{F134DD83-73A9-C746-803E-F33DE66F0F59}" dt="2021-01-12T19:57:35.341" v="4797" actId="20577"/>
          <ac:spMkLst>
            <pc:docMk/>
            <pc:sldMk cId="1256485147" sldId="261"/>
            <ac:spMk id="3" creationId="{FBD845D4-A84A-7D4E-A7C7-EC46EEEDF6F8}"/>
          </ac:spMkLst>
        </pc:spChg>
      </pc:sldChg>
      <pc:sldChg chg="addSp delSp modSp add del mod setBg delDesignElem">
        <pc:chgData name="Eva Hegnar" userId="c0f00668-ecb3-452a-a438-c5a9f3362453" providerId="ADAL" clId="{F134DD83-73A9-C746-803E-F33DE66F0F59}" dt="2021-01-12T16:54:15.640" v="2433"/>
        <pc:sldMkLst>
          <pc:docMk/>
          <pc:sldMk cId="118269441" sldId="262"/>
        </pc:sldMkLst>
        <pc:spChg chg="mod">
          <ac:chgData name="Eva Hegnar" userId="c0f00668-ecb3-452a-a438-c5a9f3362453" providerId="ADAL" clId="{F134DD83-73A9-C746-803E-F33DE66F0F59}" dt="2021-01-12T16:54:14.009" v="2431" actId="26606"/>
          <ac:spMkLst>
            <pc:docMk/>
            <pc:sldMk cId="118269441" sldId="262"/>
            <ac:spMk id="3" creationId="{3B300801-7CA7-444D-8816-A95CC3DFDEC3}"/>
          </ac:spMkLst>
        </pc:spChg>
        <pc:spChg chg="add del">
          <ac:chgData name="Eva Hegnar" userId="c0f00668-ecb3-452a-a438-c5a9f3362453" providerId="ADAL" clId="{F134DD83-73A9-C746-803E-F33DE66F0F59}" dt="2021-01-12T16:54:14.009" v="2431" actId="26606"/>
          <ac:spMkLst>
            <pc:docMk/>
            <pc:sldMk cId="118269441" sldId="262"/>
            <ac:spMk id="5" creationId="{43A9B7B3-F171-4C25-99FC-C54250F0649B}"/>
          </ac:spMkLst>
        </pc:spChg>
        <pc:spChg chg="add del">
          <ac:chgData name="Eva Hegnar" userId="c0f00668-ecb3-452a-a438-c5a9f3362453" providerId="ADAL" clId="{F134DD83-73A9-C746-803E-F33DE66F0F59}" dt="2021-01-12T16:54:14.009" v="2431" actId="26606"/>
          <ac:spMkLst>
            <pc:docMk/>
            <pc:sldMk cId="118269441" sldId="262"/>
            <ac:spMk id="6" creationId="{D2D5C7C5-9C27-4A61-9F57-1857D45320FD}"/>
          </ac:spMkLst>
        </pc:spChg>
        <pc:spChg chg="add del">
          <ac:chgData name="Eva Hegnar" userId="c0f00668-ecb3-452a-a438-c5a9f3362453" providerId="ADAL" clId="{F134DD83-73A9-C746-803E-F33DE66F0F59}" dt="2021-01-12T16:54:14.009" v="2431" actId="26606"/>
          <ac:spMkLst>
            <pc:docMk/>
            <pc:sldMk cId="118269441" sldId="262"/>
            <ac:spMk id="7" creationId="{84B9546E-20BE-462C-8BE8-4EBDB46F8651}"/>
          </ac:spMkLst>
        </pc:spChg>
        <pc:spChg chg="add del">
          <ac:chgData name="Eva Hegnar" userId="c0f00668-ecb3-452a-a438-c5a9f3362453" providerId="ADAL" clId="{F134DD83-73A9-C746-803E-F33DE66F0F59}" dt="2021-01-12T16:54:15.640" v="2433"/>
          <ac:spMkLst>
            <pc:docMk/>
            <pc:sldMk cId="118269441" sldId="262"/>
            <ac:spMk id="8" creationId="{43A9B7B3-F171-4C25-99FC-C54250F0649B}"/>
          </ac:spMkLst>
        </pc:spChg>
        <pc:spChg chg="add del">
          <ac:chgData name="Eva Hegnar" userId="c0f00668-ecb3-452a-a438-c5a9f3362453" providerId="ADAL" clId="{F134DD83-73A9-C746-803E-F33DE66F0F59}" dt="2021-01-12T16:54:14.009" v="2431" actId="26606"/>
          <ac:spMkLst>
            <pc:docMk/>
            <pc:sldMk cId="118269441" sldId="262"/>
            <ac:spMk id="9" creationId="{DFE5D2E8-C366-48AC-97AE-18C67E4EF969}"/>
          </ac:spMkLst>
        </pc:spChg>
        <pc:spChg chg="add del">
          <ac:chgData name="Eva Hegnar" userId="c0f00668-ecb3-452a-a438-c5a9f3362453" providerId="ADAL" clId="{F134DD83-73A9-C746-803E-F33DE66F0F59}" dt="2021-01-12T16:54:15.640" v="2433"/>
          <ac:spMkLst>
            <pc:docMk/>
            <pc:sldMk cId="118269441" sldId="262"/>
            <ac:spMk id="10" creationId="{D2D5C7C5-9C27-4A61-9F57-1857D45320FD}"/>
          </ac:spMkLst>
        </pc:spChg>
        <pc:spChg chg="add del">
          <ac:chgData name="Eva Hegnar" userId="c0f00668-ecb3-452a-a438-c5a9f3362453" providerId="ADAL" clId="{F134DD83-73A9-C746-803E-F33DE66F0F59}" dt="2021-01-12T16:54:15.640" v="2433"/>
          <ac:spMkLst>
            <pc:docMk/>
            <pc:sldMk cId="118269441" sldId="262"/>
            <ac:spMk id="12" creationId="{84B9546E-20BE-462C-8BE8-4EBDB46F8651}"/>
          </ac:spMkLst>
        </pc:spChg>
        <pc:spChg chg="add del">
          <ac:chgData name="Eva Hegnar" userId="c0f00668-ecb3-452a-a438-c5a9f3362453" providerId="ADAL" clId="{F134DD83-73A9-C746-803E-F33DE66F0F59}" dt="2021-01-12T16:54:15.640" v="2433"/>
          <ac:spMkLst>
            <pc:docMk/>
            <pc:sldMk cId="118269441" sldId="262"/>
            <ac:spMk id="14" creationId="{DFE5D2E8-C366-48AC-97AE-18C67E4EF969}"/>
          </ac:spMkLst>
        </pc:spChg>
      </pc:sldChg>
      <pc:sldChg chg="modSp add del mod ord">
        <pc:chgData name="Eva Hegnar" userId="c0f00668-ecb3-452a-a438-c5a9f3362453" providerId="ADAL" clId="{F134DD83-73A9-C746-803E-F33DE66F0F59}" dt="2021-01-12T19:38:37.991" v="4718" actId="20577"/>
        <pc:sldMkLst>
          <pc:docMk/>
          <pc:sldMk cId="1776769239" sldId="262"/>
        </pc:sldMkLst>
        <pc:spChg chg="mod">
          <ac:chgData name="Eva Hegnar" userId="c0f00668-ecb3-452a-a438-c5a9f3362453" providerId="ADAL" clId="{F134DD83-73A9-C746-803E-F33DE66F0F59}" dt="2021-01-12T19:38:37.991" v="4718" actId="20577"/>
          <ac:spMkLst>
            <pc:docMk/>
            <pc:sldMk cId="1776769239" sldId="262"/>
            <ac:spMk id="3" creationId="{3B300801-7CA7-444D-8816-A95CC3DFDEC3}"/>
          </ac:spMkLst>
        </pc:spChg>
      </pc:sldChg>
      <pc:sldChg chg="modNotesTx">
        <pc:chgData name="Eva Hegnar" userId="c0f00668-ecb3-452a-a438-c5a9f3362453" providerId="ADAL" clId="{F134DD83-73A9-C746-803E-F33DE66F0F59}" dt="2021-01-12T15:02:49.184" v="655" actId="20577"/>
        <pc:sldMkLst>
          <pc:docMk/>
          <pc:sldMk cId="4261118647" sldId="264"/>
        </pc:sldMkLst>
      </pc:sldChg>
      <pc:sldChg chg="modSp mod">
        <pc:chgData name="Eva Hegnar" userId="c0f00668-ecb3-452a-a438-c5a9f3362453" providerId="ADAL" clId="{F134DD83-73A9-C746-803E-F33DE66F0F59}" dt="2021-01-12T14:26:59.229" v="431" actId="20577"/>
        <pc:sldMkLst>
          <pc:docMk/>
          <pc:sldMk cId="3232784387" sldId="265"/>
        </pc:sldMkLst>
        <pc:spChg chg="mod">
          <ac:chgData name="Eva Hegnar" userId="c0f00668-ecb3-452a-a438-c5a9f3362453" providerId="ADAL" clId="{F134DD83-73A9-C746-803E-F33DE66F0F59}" dt="2021-01-12T14:26:59.229" v="431" actId="20577"/>
          <ac:spMkLst>
            <pc:docMk/>
            <pc:sldMk cId="3232784387" sldId="265"/>
            <ac:spMk id="3" creationId="{BBAEA5CC-4459-ED42-BB5E-8AAB134202F1}"/>
          </ac:spMkLst>
        </pc:spChg>
      </pc:sldChg>
      <pc:sldChg chg="addSp delSp modSp del mod">
        <pc:chgData name="Eva Hegnar" userId="c0f00668-ecb3-452a-a438-c5a9f3362453" providerId="ADAL" clId="{F134DD83-73A9-C746-803E-F33DE66F0F59}" dt="2021-01-12T16:04:05.657" v="1486" actId="2696"/>
        <pc:sldMkLst>
          <pc:docMk/>
          <pc:sldMk cId="2822983547" sldId="267"/>
        </pc:sldMkLst>
        <pc:spChg chg="mod">
          <ac:chgData name="Eva Hegnar" userId="c0f00668-ecb3-452a-a438-c5a9f3362453" providerId="ADAL" clId="{F134DD83-73A9-C746-803E-F33DE66F0F59}" dt="2021-01-12T15:04:29.522" v="667" actId="21"/>
          <ac:spMkLst>
            <pc:docMk/>
            <pc:sldMk cId="2822983547" sldId="267"/>
            <ac:spMk id="2" creationId="{CE86F46A-CC6D-F14F-B040-0D278627CB58}"/>
          </ac:spMkLst>
        </pc:spChg>
        <pc:spChg chg="del">
          <ac:chgData name="Eva Hegnar" userId="c0f00668-ecb3-452a-a438-c5a9f3362453" providerId="ADAL" clId="{F134DD83-73A9-C746-803E-F33DE66F0F59}" dt="2021-01-12T15:03:36.570" v="656" actId="26606"/>
          <ac:spMkLst>
            <pc:docMk/>
            <pc:sldMk cId="2822983547" sldId="267"/>
            <ac:spMk id="9" creationId="{8651CFA9-6065-4243-AC48-858E359780B1}"/>
          </ac:spMkLst>
        </pc:spChg>
        <pc:spChg chg="del">
          <ac:chgData name="Eva Hegnar" userId="c0f00668-ecb3-452a-a438-c5a9f3362453" providerId="ADAL" clId="{F134DD83-73A9-C746-803E-F33DE66F0F59}" dt="2021-01-12T15:03:36.570" v="656" actId="26606"/>
          <ac:spMkLst>
            <pc:docMk/>
            <pc:sldMk cId="2822983547" sldId="267"/>
            <ac:spMk id="11" creationId="{37962AE0-6A1C-4B76-9D52-10E5E6D7D3BB}"/>
          </ac:spMkLst>
        </pc:spChg>
        <pc:spChg chg="del">
          <ac:chgData name="Eva Hegnar" userId="c0f00668-ecb3-452a-a438-c5a9f3362453" providerId="ADAL" clId="{F134DD83-73A9-C746-803E-F33DE66F0F59}" dt="2021-01-12T15:03:36.570" v="656" actId="26606"/>
          <ac:spMkLst>
            <pc:docMk/>
            <pc:sldMk cId="2822983547" sldId="267"/>
            <ac:spMk id="13" creationId="{027CAEDE-D92D-4745-8749-71019415A797}"/>
          </ac:spMkLst>
        </pc:spChg>
        <pc:spChg chg="del">
          <ac:chgData name="Eva Hegnar" userId="c0f00668-ecb3-452a-a438-c5a9f3362453" providerId="ADAL" clId="{F134DD83-73A9-C746-803E-F33DE66F0F59}" dt="2021-01-12T15:03:36.570" v="656" actId="26606"/>
          <ac:spMkLst>
            <pc:docMk/>
            <pc:sldMk cId="2822983547" sldId="267"/>
            <ac:spMk id="15" creationId="{00C96CB6-3880-40E6-A4BF-F64E7D1E4295}"/>
          </ac:spMkLst>
        </pc:spChg>
        <pc:spChg chg="add">
          <ac:chgData name="Eva Hegnar" userId="c0f00668-ecb3-452a-a438-c5a9f3362453" providerId="ADAL" clId="{F134DD83-73A9-C746-803E-F33DE66F0F59}" dt="2021-01-12T15:03:36.570" v="656" actId="26606"/>
          <ac:spMkLst>
            <pc:docMk/>
            <pc:sldMk cId="2822983547" sldId="267"/>
            <ac:spMk id="20" creationId="{8651CFA9-6065-4243-AC48-858E359780B1}"/>
          </ac:spMkLst>
        </pc:spChg>
        <pc:spChg chg="add">
          <ac:chgData name="Eva Hegnar" userId="c0f00668-ecb3-452a-a438-c5a9f3362453" providerId="ADAL" clId="{F134DD83-73A9-C746-803E-F33DE66F0F59}" dt="2021-01-12T15:03:36.570" v="656" actId="26606"/>
          <ac:spMkLst>
            <pc:docMk/>
            <pc:sldMk cId="2822983547" sldId="267"/>
            <ac:spMk id="22" creationId="{37962AE0-6A1C-4B76-9D52-10E5E6D7D3BB}"/>
          </ac:spMkLst>
        </pc:spChg>
        <pc:spChg chg="add">
          <ac:chgData name="Eva Hegnar" userId="c0f00668-ecb3-452a-a438-c5a9f3362453" providerId="ADAL" clId="{F134DD83-73A9-C746-803E-F33DE66F0F59}" dt="2021-01-12T15:03:36.570" v="656" actId="26606"/>
          <ac:spMkLst>
            <pc:docMk/>
            <pc:sldMk cId="2822983547" sldId="267"/>
            <ac:spMk id="24" creationId="{027CAEDE-D92D-4745-8749-71019415A797}"/>
          </ac:spMkLst>
        </pc:spChg>
        <pc:spChg chg="add">
          <ac:chgData name="Eva Hegnar" userId="c0f00668-ecb3-452a-a438-c5a9f3362453" providerId="ADAL" clId="{F134DD83-73A9-C746-803E-F33DE66F0F59}" dt="2021-01-12T15:03:36.570" v="656" actId="26606"/>
          <ac:spMkLst>
            <pc:docMk/>
            <pc:sldMk cId="2822983547" sldId="267"/>
            <ac:spMk id="26" creationId="{00C96CB6-3880-40E6-A4BF-F64E7D1E4295}"/>
          </ac:spMkLst>
        </pc:spChg>
        <pc:graphicFrameChg chg="mod modGraphic">
          <ac:chgData name="Eva Hegnar" userId="c0f00668-ecb3-452a-a438-c5a9f3362453" providerId="ADAL" clId="{F134DD83-73A9-C746-803E-F33DE66F0F59}" dt="2021-01-12T15:04:19.415" v="664"/>
          <ac:graphicFrameMkLst>
            <pc:docMk/>
            <pc:sldMk cId="2822983547" sldId="267"/>
            <ac:graphicFrameMk id="5" creationId="{5DEB345A-F537-4CAF-A826-590DF83F2BA7}"/>
          </ac:graphicFrameMkLst>
        </pc:graphicFrameChg>
      </pc:sldChg>
      <pc:sldChg chg="modSp mod ord">
        <pc:chgData name="Eva Hegnar" userId="c0f00668-ecb3-452a-a438-c5a9f3362453" providerId="ADAL" clId="{F134DD83-73A9-C746-803E-F33DE66F0F59}" dt="2021-01-12T17:22:23.850" v="2909" actId="20577"/>
        <pc:sldMkLst>
          <pc:docMk/>
          <pc:sldMk cId="2433911995" sldId="268"/>
        </pc:sldMkLst>
        <pc:spChg chg="mod">
          <ac:chgData name="Eva Hegnar" userId="c0f00668-ecb3-452a-a438-c5a9f3362453" providerId="ADAL" clId="{F134DD83-73A9-C746-803E-F33DE66F0F59}" dt="2021-01-12T17:22:23.850" v="2909" actId="20577"/>
          <ac:spMkLst>
            <pc:docMk/>
            <pc:sldMk cId="2433911995" sldId="268"/>
            <ac:spMk id="3" creationId="{049E274D-ED02-7F41-9C91-1C31A4AE11C3}"/>
          </ac:spMkLst>
        </pc:spChg>
      </pc:sldChg>
      <pc:sldChg chg="addSp modSp mod">
        <pc:chgData name="Eva Hegnar" userId="c0f00668-ecb3-452a-a438-c5a9f3362453" providerId="ADAL" clId="{F134DD83-73A9-C746-803E-F33DE66F0F59}" dt="2021-01-12T19:40:50.625" v="4749" actId="20577"/>
        <pc:sldMkLst>
          <pc:docMk/>
          <pc:sldMk cId="2514780163" sldId="269"/>
        </pc:sldMkLst>
        <pc:spChg chg="add mod">
          <ac:chgData name="Eva Hegnar" userId="c0f00668-ecb3-452a-a438-c5a9f3362453" providerId="ADAL" clId="{F134DD83-73A9-C746-803E-F33DE66F0F59}" dt="2021-01-12T19:40:50.625" v="4749" actId="20577"/>
          <ac:spMkLst>
            <pc:docMk/>
            <pc:sldMk cId="2514780163" sldId="269"/>
            <ac:spMk id="3" creationId="{CFEF2D09-7DF0-8147-ABDD-FC0F0A19176C}"/>
          </ac:spMkLst>
        </pc:spChg>
      </pc:sldChg>
      <pc:sldChg chg="addSp delSp modSp mod">
        <pc:chgData name="Eva Hegnar" userId="c0f00668-ecb3-452a-a438-c5a9f3362453" providerId="ADAL" clId="{F134DD83-73A9-C746-803E-F33DE66F0F59}" dt="2021-01-13T12:16:01.803" v="7697" actId="20577"/>
        <pc:sldMkLst>
          <pc:docMk/>
          <pc:sldMk cId="1327619869" sldId="276"/>
        </pc:sldMkLst>
        <pc:spChg chg="add mod">
          <ac:chgData name="Eva Hegnar" userId="c0f00668-ecb3-452a-a438-c5a9f3362453" providerId="ADAL" clId="{F134DD83-73A9-C746-803E-F33DE66F0F59}" dt="2021-01-13T12:16:01.803" v="7697" actId="20577"/>
          <ac:spMkLst>
            <pc:docMk/>
            <pc:sldMk cId="1327619869" sldId="276"/>
            <ac:spMk id="4" creationId="{98F3E1B9-59D9-9A4C-B523-090C3D9FC1CA}"/>
          </ac:spMkLst>
        </pc:spChg>
        <pc:spChg chg="add del">
          <ac:chgData name="Eva Hegnar" userId="c0f00668-ecb3-452a-a438-c5a9f3362453" providerId="ADAL" clId="{F134DD83-73A9-C746-803E-F33DE66F0F59}" dt="2021-01-12T20:26:04.623" v="5896" actId="34122"/>
          <ac:spMkLst>
            <pc:docMk/>
            <pc:sldMk cId="1327619869" sldId="276"/>
            <ac:spMk id="28" creationId="{482B875A-B1B0-4D87-9B8F-0E763A3C1D3C}"/>
          </ac:spMkLst>
        </pc:spChg>
        <pc:spChg chg="add del">
          <ac:chgData name="Eva Hegnar" userId="c0f00668-ecb3-452a-a438-c5a9f3362453" providerId="ADAL" clId="{F134DD83-73A9-C746-803E-F33DE66F0F59}" dt="2021-01-12T20:25:57.879" v="5894" actId="34122"/>
          <ac:spMkLst>
            <pc:docMk/>
            <pc:sldMk cId="1327619869" sldId="276"/>
            <ac:spMk id="28" creationId="{85EC7262-8EB6-4831-A302-9D26A7AA31D5}"/>
          </ac:spMkLst>
        </pc:spChg>
        <pc:spChg chg="add del">
          <ac:chgData name="Eva Hegnar" userId="c0f00668-ecb3-452a-a438-c5a9f3362453" providerId="ADAL" clId="{F134DD83-73A9-C746-803E-F33DE66F0F59}" dt="2021-01-12T20:26:23.136" v="5901" actId="34122"/>
          <ac:spMkLst>
            <pc:docMk/>
            <pc:sldMk cId="1327619869" sldId="276"/>
            <ac:spMk id="34" creationId="{FFA4A6F9-A32E-4BE5-A50A-23B0E6FF0A33}"/>
          </ac:spMkLst>
        </pc:spChg>
        <pc:spChg chg="add">
          <ac:chgData name="Eva Hegnar" userId="c0f00668-ecb3-452a-a438-c5a9f3362453" providerId="ADAL" clId="{F134DD83-73A9-C746-803E-F33DE66F0F59}" dt="2021-01-12T20:26:55.047" v="5916" actId="34122"/>
          <ac:spMkLst>
            <pc:docMk/>
            <pc:sldMk cId="1327619869" sldId="276"/>
            <ac:spMk id="38" creationId="{9F5E1059-9AC5-4E4F-8C4D-11A573CFD86E}"/>
          </ac:spMkLst>
        </pc:spChg>
        <pc:spChg chg="add del">
          <ac:chgData name="Eva Hegnar" userId="c0f00668-ecb3-452a-a438-c5a9f3362453" providerId="ADAL" clId="{F134DD83-73A9-C746-803E-F33DE66F0F59}" dt="2021-01-12T20:27:55.230" v="5927" actId="34122"/>
          <ac:spMkLst>
            <pc:docMk/>
            <pc:sldMk cId="1327619869" sldId="276"/>
            <ac:spMk id="44" creationId="{4A0A164D-2A40-42E0-AEC4-9620B3A42739}"/>
          </ac:spMkLst>
        </pc:spChg>
        <pc:spChg chg="add del">
          <ac:chgData name="Eva Hegnar" userId="c0f00668-ecb3-452a-a438-c5a9f3362453" providerId="ADAL" clId="{F134DD83-73A9-C746-803E-F33DE66F0F59}" dt="2021-01-12T20:28:23.187" v="5942" actId="34122"/>
          <ac:spMkLst>
            <pc:docMk/>
            <pc:sldMk cId="1327619869" sldId="276"/>
            <ac:spMk id="44" creationId="{C396A786-9DA2-465D-9149-B3BCA653AF29}"/>
          </ac:spMkLst>
        </pc:spChg>
        <pc:spChg chg="add del">
          <ac:chgData name="Eva Hegnar" userId="c0f00668-ecb3-452a-a438-c5a9f3362453" providerId="ADAL" clId="{F134DD83-73A9-C746-803E-F33DE66F0F59}" dt="2021-01-12T20:27:17.470" v="5918" actId="34122"/>
          <ac:spMkLst>
            <pc:docMk/>
            <pc:sldMk cId="1327619869" sldId="276"/>
            <ac:spMk id="45" creationId="{A6A1BED3-8C2F-4A01-BC0A-201C9817E23D}"/>
          </ac:spMkLst>
        </pc:spChg>
        <pc:spChg chg="add del">
          <ac:chgData name="Eva Hegnar" userId="c0f00668-ecb3-452a-a438-c5a9f3362453" providerId="ADAL" clId="{F134DD83-73A9-C746-803E-F33DE66F0F59}" dt="2021-01-12T20:29:01.706" v="5949" actId="34122"/>
          <ac:spMkLst>
            <pc:docMk/>
            <pc:sldMk cId="1327619869" sldId="276"/>
            <ac:spMk id="50" creationId="{64133B9B-961E-4329-92F8-F56CB8CECDCA}"/>
          </ac:spMkLst>
        </pc:spChg>
        <pc:spChg chg="add mod">
          <ac:chgData name="Eva Hegnar" userId="c0f00668-ecb3-452a-a438-c5a9f3362453" providerId="ADAL" clId="{F134DD83-73A9-C746-803E-F33DE66F0F59}" dt="2021-01-12T20:29:31.182" v="5960" actId="1076"/>
          <ac:spMkLst>
            <pc:docMk/>
            <pc:sldMk cId="1327619869" sldId="276"/>
            <ac:spMk id="52" creationId="{6D8542B8-3639-CB45-8DAA-2783858C8299}"/>
          </ac:spMkLst>
        </pc:spChg>
        <pc:spChg chg="add mod">
          <ac:chgData name="Eva Hegnar" userId="c0f00668-ecb3-452a-a438-c5a9f3362453" providerId="ADAL" clId="{F134DD83-73A9-C746-803E-F33DE66F0F59}" dt="2021-01-12T20:30:10.418" v="5967" actId="14100"/>
          <ac:spMkLst>
            <pc:docMk/>
            <pc:sldMk cId="1327619869" sldId="276"/>
            <ac:spMk id="53" creationId="{571446A2-1BB6-4042-8FA1-898972E3B4D9}"/>
          </ac:spMkLst>
        </pc:spChg>
        <pc:spChg chg="add del">
          <ac:chgData name="Eva Hegnar" userId="c0f00668-ecb3-452a-a438-c5a9f3362453" providerId="ADAL" clId="{F134DD83-73A9-C746-803E-F33DE66F0F59}" dt="2021-01-12T20:29:01.706" v="5949" actId="34122"/>
          <ac:spMkLst>
            <pc:docMk/>
            <pc:sldMk cId="1327619869" sldId="276"/>
            <ac:spMk id="62" creationId="{4BE03662-CE3A-421A-A73E-1581054140EE}"/>
          </ac:spMkLst>
        </pc:spChg>
        <pc:grpChg chg="add del mod">
          <ac:chgData name="Eva Hegnar" userId="c0f00668-ecb3-452a-a438-c5a9f3362453" providerId="ADAL" clId="{F134DD83-73A9-C746-803E-F33DE66F0F59}" dt="2021-01-12T20:26:24.631" v="5903"/>
          <ac:grpSpMkLst>
            <pc:docMk/>
            <pc:sldMk cId="1327619869" sldId="276"/>
            <ac:grpSpMk id="19" creationId="{C567BA35-8CCB-AD4A-8225-24DB2EDE982E}"/>
          </ac:grpSpMkLst>
        </pc:grpChg>
        <pc:grpChg chg="del mod">
          <ac:chgData name="Eva Hegnar" userId="c0f00668-ecb3-452a-a438-c5a9f3362453" providerId="ADAL" clId="{F134DD83-73A9-C746-803E-F33DE66F0F59}" dt="2021-01-12T20:26:41.879" v="5911"/>
          <ac:grpSpMkLst>
            <pc:docMk/>
            <pc:sldMk cId="1327619869" sldId="276"/>
            <ac:grpSpMk id="22" creationId="{E8F3F861-C8BD-F641-AF72-66526DC0D1F7}"/>
          </ac:grpSpMkLst>
        </pc:grpChg>
        <pc:grpChg chg="del mod">
          <ac:chgData name="Eva Hegnar" userId="c0f00668-ecb3-452a-a438-c5a9f3362453" providerId="ADAL" clId="{F134DD83-73A9-C746-803E-F33DE66F0F59}" dt="2021-01-12T20:28:37.175" v="5943" actId="478"/>
          <ac:grpSpMkLst>
            <pc:docMk/>
            <pc:sldMk cId="1327619869" sldId="276"/>
            <ac:grpSpMk id="25" creationId="{220B6649-34D4-5C4F-B380-971D560855E7}"/>
          </ac:grpSpMkLst>
        </pc:grpChg>
        <pc:grpChg chg="add del mod">
          <ac:chgData name="Eva Hegnar" userId="c0f00668-ecb3-452a-a438-c5a9f3362453" providerId="ADAL" clId="{F134DD83-73A9-C746-803E-F33DE66F0F59}" dt="2021-01-12T20:27:29.256" v="5920" actId="478"/>
          <ac:grpSpMkLst>
            <pc:docMk/>
            <pc:sldMk cId="1327619869" sldId="276"/>
            <ac:grpSpMk id="30" creationId="{4BA9BDCA-7D7F-A645-8A78-95F65C9F36BC}"/>
          </ac:grpSpMkLst>
        </pc:grpChg>
        <pc:grpChg chg="add del mod">
          <ac:chgData name="Eva Hegnar" userId="c0f00668-ecb3-452a-a438-c5a9f3362453" providerId="ADAL" clId="{F134DD83-73A9-C746-803E-F33DE66F0F59}" dt="2021-01-12T20:27:59.432" v="5931"/>
          <ac:grpSpMkLst>
            <pc:docMk/>
            <pc:sldMk cId="1327619869" sldId="276"/>
            <ac:grpSpMk id="33" creationId="{241F43BC-C18F-9046-840F-9C7066C26EF4}"/>
          </ac:grpSpMkLst>
        </pc:grpChg>
        <pc:grpChg chg="add del mod">
          <ac:chgData name="Eva Hegnar" userId="c0f00668-ecb3-452a-a438-c5a9f3362453" providerId="ADAL" clId="{F134DD83-73A9-C746-803E-F33DE66F0F59}" dt="2021-01-12T20:27:58.929" v="5929"/>
          <ac:grpSpMkLst>
            <pc:docMk/>
            <pc:sldMk cId="1327619869" sldId="276"/>
            <ac:grpSpMk id="36" creationId="{86F81D4C-C0F1-6248-BDD8-EFD0D17B0209}"/>
          </ac:grpSpMkLst>
        </pc:grpChg>
        <pc:grpChg chg="mod">
          <ac:chgData name="Eva Hegnar" userId="c0f00668-ecb3-452a-a438-c5a9f3362453" providerId="ADAL" clId="{F134DD83-73A9-C746-803E-F33DE66F0F59}" dt="2021-01-12T20:28:08.928" v="5936"/>
          <ac:grpSpMkLst>
            <pc:docMk/>
            <pc:sldMk cId="1327619869" sldId="276"/>
            <ac:grpSpMk id="40" creationId="{23404A08-B726-4C4E-B231-C474A8221577}"/>
          </ac:grpSpMkLst>
        </pc:grpChg>
        <pc:grpChg chg="add del mod">
          <ac:chgData name="Eva Hegnar" userId="c0f00668-ecb3-452a-a438-c5a9f3362453" providerId="ADAL" clId="{F134DD83-73A9-C746-803E-F33DE66F0F59}" dt="2021-01-12T20:29:44.536" v="5964" actId="478"/>
          <ac:grpSpMkLst>
            <pc:docMk/>
            <pc:sldMk cId="1327619869" sldId="276"/>
            <ac:grpSpMk id="43" creationId="{ACBC2B41-038B-CC48-B8CE-B5DE8A75AFF8}"/>
          </ac:grpSpMkLst>
        </pc:grpChg>
        <pc:grpChg chg="add del mod">
          <ac:chgData name="Eva Hegnar" userId="c0f00668-ecb3-452a-a438-c5a9f3362453" providerId="ADAL" clId="{F134DD83-73A9-C746-803E-F33DE66F0F59}" dt="2021-01-12T20:29:02.564" v="5951"/>
          <ac:grpSpMkLst>
            <pc:docMk/>
            <pc:sldMk cId="1327619869" sldId="276"/>
            <ac:grpSpMk id="49" creationId="{462C2D84-AF12-414A-BB6D-5DCDF6FA73EC}"/>
          </ac:grpSpMkLst>
        </pc:grpChg>
        <pc:graphicFrameChg chg="mod">
          <ac:chgData name="Eva Hegnar" userId="c0f00668-ecb3-452a-a438-c5a9f3362453" providerId="ADAL" clId="{F134DD83-73A9-C746-803E-F33DE66F0F59}" dt="2021-01-12T20:25:12.065" v="5890" actId="1076"/>
          <ac:graphicFrameMkLst>
            <pc:docMk/>
            <pc:sldMk cId="1327619869" sldId="276"/>
            <ac:graphicFrameMk id="11" creationId="{C93B08B2-39E5-0948-90C7-195225693608}"/>
          </ac:graphicFrameMkLst>
        </pc:graphicFrameChg>
        <pc:inkChg chg="add del">
          <ac:chgData name="Eva Hegnar" userId="c0f00668-ecb3-452a-a438-c5a9f3362453" providerId="ADAL" clId="{F134DD83-73A9-C746-803E-F33DE66F0F59}" dt="2021-01-12T20:26:26.231" v="5905" actId="9405"/>
          <ac:inkMkLst>
            <pc:docMk/>
            <pc:sldMk cId="1327619869" sldId="276"/>
            <ac:inkMk id="5" creationId="{0E85A047-C895-A142-AFE9-B7FCD7238272}"/>
          </ac:inkMkLst>
        </pc:inkChg>
        <pc:inkChg chg="add del mod topLvl">
          <ac:chgData name="Eva Hegnar" userId="c0f00668-ecb3-452a-a438-c5a9f3362453" providerId="ADAL" clId="{F134DD83-73A9-C746-803E-F33DE66F0F59}" dt="2021-01-12T20:26:25.595" v="5904" actId="9405"/>
          <ac:inkMkLst>
            <pc:docMk/>
            <pc:sldMk cId="1327619869" sldId="276"/>
            <ac:inkMk id="9" creationId="{6A57D857-F1BB-4C4B-BC2D-A39493CEFBE2}"/>
          </ac:inkMkLst>
        </pc:inkChg>
        <pc:inkChg chg="add del mod topLvl">
          <ac:chgData name="Eva Hegnar" userId="c0f00668-ecb3-452a-a438-c5a9f3362453" providerId="ADAL" clId="{F134DD83-73A9-C746-803E-F33DE66F0F59}" dt="2021-01-12T20:26:24.631" v="5903"/>
          <ac:inkMkLst>
            <pc:docMk/>
            <pc:sldMk cId="1327619869" sldId="276"/>
            <ac:inkMk id="18" creationId="{B9E8B14E-786C-424A-87B8-9946202627F4}"/>
          </ac:inkMkLst>
        </pc:inkChg>
        <pc:inkChg chg="add del mod">
          <ac:chgData name="Eva Hegnar" userId="c0f00668-ecb3-452a-a438-c5a9f3362453" providerId="ADAL" clId="{F134DD83-73A9-C746-803E-F33DE66F0F59}" dt="2021-01-12T20:26:55.047" v="5916" actId="34122"/>
          <ac:inkMkLst>
            <pc:docMk/>
            <pc:sldMk cId="1327619869" sldId="276"/>
            <ac:inkMk id="20" creationId="{6D06899B-4C09-B443-8AEF-E97FAB2A1951}"/>
          </ac:inkMkLst>
        </pc:inkChg>
        <pc:inkChg chg="add del mod">
          <ac:chgData name="Eva Hegnar" userId="c0f00668-ecb3-452a-a438-c5a9f3362453" providerId="ADAL" clId="{F134DD83-73A9-C746-803E-F33DE66F0F59}" dt="2021-01-12T20:26:55.047" v="5916" actId="34122"/>
          <ac:inkMkLst>
            <pc:docMk/>
            <pc:sldMk cId="1327619869" sldId="276"/>
            <ac:inkMk id="21" creationId="{A45F348E-ABFA-6642-84EA-8E34629ADFD0}"/>
          </ac:inkMkLst>
        </pc:inkChg>
        <pc:inkChg chg="add del mod topLvl">
          <ac:chgData name="Eva Hegnar" userId="c0f00668-ecb3-452a-a438-c5a9f3362453" providerId="ADAL" clId="{F134DD83-73A9-C746-803E-F33DE66F0F59}" dt="2021-01-12T20:28:37.175" v="5943" actId="478"/>
          <ac:inkMkLst>
            <pc:docMk/>
            <pc:sldMk cId="1327619869" sldId="276"/>
            <ac:inkMk id="23" creationId="{5E9FE073-FA8C-7F42-A4DB-D3DA2E35A419}"/>
          </ac:inkMkLst>
        </pc:inkChg>
        <pc:inkChg chg="add del mod topLvl">
          <ac:chgData name="Eva Hegnar" userId="c0f00668-ecb3-452a-a438-c5a9f3362453" providerId="ADAL" clId="{F134DD83-73A9-C746-803E-F33DE66F0F59}" dt="2021-01-12T20:28:37.175" v="5943" actId="478"/>
          <ac:inkMkLst>
            <pc:docMk/>
            <pc:sldMk cId="1327619869" sldId="276"/>
            <ac:inkMk id="24" creationId="{261F9A9F-8D90-A644-BD73-65184D9410D3}"/>
          </ac:inkMkLst>
        </pc:inkChg>
        <pc:inkChg chg="add del mod topLvl">
          <ac:chgData name="Eva Hegnar" userId="c0f00668-ecb3-452a-a438-c5a9f3362453" providerId="ADAL" clId="{F134DD83-73A9-C746-803E-F33DE66F0F59}" dt="2021-01-12T20:27:29.256" v="5920" actId="478"/>
          <ac:inkMkLst>
            <pc:docMk/>
            <pc:sldMk cId="1327619869" sldId="276"/>
            <ac:inkMk id="26" creationId="{4F1F24AC-F461-C44D-A974-8E4A8B45BF8B}"/>
          </ac:inkMkLst>
        </pc:inkChg>
        <pc:inkChg chg="add del mod topLvl">
          <ac:chgData name="Eva Hegnar" userId="c0f00668-ecb3-452a-a438-c5a9f3362453" providerId="ADAL" clId="{F134DD83-73A9-C746-803E-F33DE66F0F59}" dt="2021-01-12T20:28:23.187" v="5942" actId="34122"/>
          <ac:inkMkLst>
            <pc:docMk/>
            <pc:sldMk cId="1327619869" sldId="276"/>
            <ac:inkMk id="27" creationId="{410CC95A-8909-034D-BE50-841085774EF5}"/>
          </ac:inkMkLst>
        </pc:inkChg>
        <pc:inkChg chg="add del mod">
          <ac:chgData name="Eva Hegnar" userId="c0f00668-ecb3-452a-a438-c5a9f3362453" providerId="ADAL" clId="{F134DD83-73A9-C746-803E-F33DE66F0F59}" dt="2021-01-12T20:27:27.530" v="5919" actId="478"/>
          <ac:inkMkLst>
            <pc:docMk/>
            <pc:sldMk cId="1327619869" sldId="276"/>
            <ac:inkMk id="29" creationId="{4B231817-29AE-4B4E-A780-CD778182E540}"/>
          </ac:inkMkLst>
        </pc:inkChg>
        <pc:inkChg chg="add del mod topLvl">
          <ac:chgData name="Eva Hegnar" userId="c0f00668-ecb3-452a-a438-c5a9f3362453" providerId="ADAL" clId="{F134DD83-73A9-C746-803E-F33DE66F0F59}" dt="2021-01-12T20:29:41.181" v="5963" actId="478"/>
          <ac:inkMkLst>
            <pc:docMk/>
            <pc:sldMk cId="1327619869" sldId="276"/>
            <ac:inkMk id="31" creationId="{7B39235B-074E-BB45-BBA5-E6EF397F052D}"/>
          </ac:inkMkLst>
        </pc:inkChg>
        <pc:inkChg chg="add del mod topLvl">
          <ac:chgData name="Eva Hegnar" userId="c0f00668-ecb3-452a-a438-c5a9f3362453" providerId="ADAL" clId="{F134DD83-73A9-C746-803E-F33DE66F0F59}" dt="2021-01-12T20:27:59.432" v="5931"/>
          <ac:inkMkLst>
            <pc:docMk/>
            <pc:sldMk cId="1327619869" sldId="276"/>
            <ac:inkMk id="32" creationId="{DD229B4B-4C1D-9043-88F5-CB280E71A0A9}"/>
          </ac:inkMkLst>
        </pc:inkChg>
        <pc:inkChg chg="add del mod">
          <ac:chgData name="Eva Hegnar" userId="c0f00668-ecb3-452a-a438-c5a9f3362453" providerId="ADAL" clId="{F134DD83-73A9-C746-803E-F33DE66F0F59}" dt="2021-01-12T20:27:58.929" v="5929"/>
          <ac:inkMkLst>
            <pc:docMk/>
            <pc:sldMk cId="1327619869" sldId="276"/>
            <ac:inkMk id="35" creationId="{41B7F4A9-998E-5245-BCAE-D3EBE87444D8}"/>
          </ac:inkMkLst>
        </pc:inkChg>
        <pc:inkChg chg="add del mod">
          <ac:chgData name="Eva Hegnar" userId="c0f00668-ecb3-452a-a438-c5a9f3362453" providerId="ADAL" clId="{F134DD83-73A9-C746-803E-F33DE66F0F59}" dt="2021-01-12T20:28:09.474" v="5937" actId="9405"/>
          <ac:inkMkLst>
            <pc:docMk/>
            <pc:sldMk cId="1327619869" sldId="276"/>
            <ac:inkMk id="37" creationId="{A49BEEA9-1E6A-D144-82B7-82CF994C43E1}"/>
          </ac:inkMkLst>
        </pc:inkChg>
        <pc:inkChg chg="add del mod">
          <ac:chgData name="Eva Hegnar" userId="c0f00668-ecb3-452a-a438-c5a9f3362453" providerId="ADAL" clId="{F134DD83-73A9-C746-803E-F33DE66F0F59}" dt="2021-01-12T20:28:08.928" v="5936"/>
          <ac:inkMkLst>
            <pc:docMk/>
            <pc:sldMk cId="1327619869" sldId="276"/>
            <ac:inkMk id="39" creationId="{7883CAEC-3E1F-DB45-BD37-C3D9AD81202D}"/>
          </ac:inkMkLst>
        </pc:inkChg>
        <pc:inkChg chg="add del mod topLvl">
          <ac:chgData name="Eva Hegnar" userId="c0f00668-ecb3-452a-a438-c5a9f3362453" providerId="ADAL" clId="{F134DD83-73A9-C746-803E-F33DE66F0F59}" dt="2021-01-12T20:28:23.187" v="5942" actId="34122"/>
          <ac:inkMkLst>
            <pc:docMk/>
            <pc:sldMk cId="1327619869" sldId="276"/>
            <ac:inkMk id="41" creationId="{66C433E9-29C4-6E4D-8EAB-6057CB5983CD}"/>
          </ac:inkMkLst>
        </pc:inkChg>
        <pc:inkChg chg="add del mod topLvl">
          <ac:chgData name="Eva Hegnar" userId="c0f00668-ecb3-452a-a438-c5a9f3362453" providerId="ADAL" clId="{F134DD83-73A9-C746-803E-F33DE66F0F59}" dt="2021-01-12T20:28:23.187" v="5942" actId="34122"/>
          <ac:inkMkLst>
            <pc:docMk/>
            <pc:sldMk cId="1327619869" sldId="276"/>
            <ac:inkMk id="42" creationId="{C0785B13-ABFF-934B-8B3B-BDDA088399A6}"/>
          </ac:inkMkLst>
        </pc:inkChg>
        <pc:inkChg chg="add del">
          <ac:chgData name="Eva Hegnar" userId="c0f00668-ecb3-452a-a438-c5a9f3362453" providerId="ADAL" clId="{F134DD83-73A9-C746-803E-F33DE66F0F59}" dt="2021-01-12T20:29:03.988" v="5953" actId="9405"/>
          <ac:inkMkLst>
            <pc:docMk/>
            <pc:sldMk cId="1327619869" sldId="276"/>
            <ac:inkMk id="46" creationId="{B0F4D857-B4F2-424B-85C0-3FDC2F4BAA76}"/>
          </ac:inkMkLst>
        </pc:inkChg>
        <pc:inkChg chg="add del mod topLvl">
          <ac:chgData name="Eva Hegnar" userId="c0f00668-ecb3-452a-a438-c5a9f3362453" providerId="ADAL" clId="{F134DD83-73A9-C746-803E-F33DE66F0F59}" dt="2021-01-12T20:29:03.277" v="5952" actId="9405"/>
          <ac:inkMkLst>
            <pc:docMk/>
            <pc:sldMk cId="1327619869" sldId="276"/>
            <ac:inkMk id="47" creationId="{2DF4D8F4-1750-974A-AD9B-8CAE493DBC7F}"/>
          </ac:inkMkLst>
        </pc:inkChg>
        <pc:inkChg chg="add del mod topLvl">
          <ac:chgData name="Eva Hegnar" userId="c0f00668-ecb3-452a-a438-c5a9f3362453" providerId="ADAL" clId="{F134DD83-73A9-C746-803E-F33DE66F0F59}" dt="2021-01-12T20:29:02.564" v="5951"/>
          <ac:inkMkLst>
            <pc:docMk/>
            <pc:sldMk cId="1327619869" sldId="276"/>
            <ac:inkMk id="48" creationId="{7CC8D708-2C25-FF49-AC9D-77EB802334F5}"/>
          </ac:inkMkLst>
        </pc:inkChg>
      </pc:sldChg>
      <pc:sldChg chg="modSp mod ord">
        <pc:chgData name="Eva Hegnar" userId="c0f00668-ecb3-452a-a438-c5a9f3362453" providerId="ADAL" clId="{F134DD83-73A9-C746-803E-F33DE66F0F59}" dt="2021-01-12T19:54:31.281" v="4767" actId="20577"/>
        <pc:sldMkLst>
          <pc:docMk/>
          <pc:sldMk cId="2837814455" sldId="278"/>
        </pc:sldMkLst>
        <pc:spChg chg="mod">
          <ac:chgData name="Eva Hegnar" userId="c0f00668-ecb3-452a-a438-c5a9f3362453" providerId="ADAL" clId="{F134DD83-73A9-C746-803E-F33DE66F0F59}" dt="2021-01-12T19:54:31.281" v="4767" actId="20577"/>
          <ac:spMkLst>
            <pc:docMk/>
            <pc:sldMk cId="2837814455" sldId="278"/>
            <ac:spMk id="17" creationId="{D09E02C2-B100-804C-9AA0-4DE5F5DF3B80}"/>
          </ac:spMkLst>
        </pc:spChg>
      </pc:sldChg>
      <pc:sldChg chg="modSp mod">
        <pc:chgData name="Eva Hegnar" userId="c0f00668-ecb3-452a-a438-c5a9f3362453" providerId="ADAL" clId="{F134DD83-73A9-C746-803E-F33DE66F0F59}" dt="2021-01-12T20:38:49.399" v="6354"/>
        <pc:sldMkLst>
          <pc:docMk/>
          <pc:sldMk cId="3654258714" sldId="279"/>
        </pc:sldMkLst>
        <pc:spChg chg="mod">
          <ac:chgData name="Eva Hegnar" userId="c0f00668-ecb3-452a-a438-c5a9f3362453" providerId="ADAL" clId="{F134DD83-73A9-C746-803E-F33DE66F0F59}" dt="2021-01-12T20:38:49.399" v="6354"/>
          <ac:spMkLst>
            <pc:docMk/>
            <pc:sldMk cId="3654258714" sldId="279"/>
            <ac:spMk id="3" creationId="{257A8B5F-0BC8-4244-946C-55D911BB0C97}"/>
          </ac:spMkLst>
        </pc:spChg>
      </pc:sldChg>
      <pc:sldChg chg="modSp mod">
        <pc:chgData name="Eva Hegnar" userId="c0f00668-ecb3-452a-a438-c5a9f3362453" providerId="ADAL" clId="{F134DD83-73A9-C746-803E-F33DE66F0F59}" dt="2021-01-12T20:40:46.424" v="6505" actId="20577"/>
        <pc:sldMkLst>
          <pc:docMk/>
          <pc:sldMk cId="1851680024" sldId="282"/>
        </pc:sldMkLst>
        <pc:spChg chg="mod">
          <ac:chgData name="Eva Hegnar" userId="c0f00668-ecb3-452a-a438-c5a9f3362453" providerId="ADAL" clId="{F134DD83-73A9-C746-803E-F33DE66F0F59}" dt="2021-01-12T20:40:46.424" v="6505" actId="20577"/>
          <ac:spMkLst>
            <pc:docMk/>
            <pc:sldMk cId="1851680024" sldId="282"/>
            <ac:spMk id="3" creationId="{D8553832-87E0-2E4A-B479-1E135E9E02CF}"/>
          </ac:spMkLst>
        </pc:spChg>
      </pc:sldChg>
      <pc:sldChg chg="modSp mod">
        <pc:chgData name="Eva Hegnar" userId="c0f00668-ecb3-452a-a438-c5a9f3362453" providerId="ADAL" clId="{F134DD83-73A9-C746-803E-F33DE66F0F59}" dt="2021-01-13T13:26:45.513" v="7860" actId="20577"/>
        <pc:sldMkLst>
          <pc:docMk/>
          <pc:sldMk cId="1535078584" sldId="283"/>
        </pc:sldMkLst>
        <pc:spChg chg="mod">
          <ac:chgData name="Eva Hegnar" userId="c0f00668-ecb3-452a-a438-c5a9f3362453" providerId="ADAL" clId="{F134DD83-73A9-C746-803E-F33DE66F0F59}" dt="2021-01-12T20:41:05.581" v="6523" actId="20577"/>
          <ac:spMkLst>
            <pc:docMk/>
            <pc:sldMk cId="1535078584" sldId="283"/>
            <ac:spMk id="2" creationId="{8A810CC5-B830-1A4E-A7C5-DE79B7415C8F}"/>
          </ac:spMkLst>
        </pc:spChg>
        <pc:spChg chg="mod">
          <ac:chgData name="Eva Hegnar" userId="c0f00668-ecb3-452a-a438-c5a9f3362453" providerId="ADAL" clId="{F134DD83-73A9-C746-803E-F33DE66F0F59}" dt="2021-01-13T13:26:45.513" v="7860" actId="20577"/>
          <ac:spMkLst>
            <pc:docMk/>
            <pc:sldMk cId="1535078584" sldId="283"/>
            <ac:spMk id="3" creationId="{DDF61733-7143-D542-88B2-15D4E2845D24}"/>
          </ac:spMkLst>
        </pc:spChg>
      </pc:sldChg>
      <pc:sldChg chg="modSp mod">
        <pc:chgData name="Eva Hegnar" userId="c0f00668-ecb3-452a-a438-c5a9f3362453" providerId="ADAL" clId="{F134DD83-73A9-C746-803E-F33DE66F0F59}" dt="2021-01-13T11:55:53.621" v="7356" actId="20577"/>
        <pc:sldMkLst>
          <pc:docMk/>
          <pc:sldMk cId="1892875427" sldId="284"/>
        </pc:sldMkLst>
        <pc:spChg chg="mod">
          <ac:chgData name="Eva Hegnar" userId="c0f00668-ecb3-452a-a438-c5a9f3362453" providerId="ADAL" clId="{F134DD83-73A9-C746-803E-F33DE66F0F59}" dt="2021-01-13T11:55:53.621" v="7356" actId="20577"/>
          <ac:spMkLst>
            <pc:docMk/>
            <pc:sldMk cId="1892875427" sldId="284"/>
            <ac:spMk id="2" creationId="{B0D69EBF-1BDD-D24C-B38B-5EA4E5277709}"/>
          </ac:spMkLst>
        </pc:spChg>
        <pc:graphicFrameChg chg="mod">
          <ac:chgData name="Eva Hegnar" userId="c0f00668-ecb3-452a-a438-c5a9f3362453" providerId="ADAL" clId="{F134DD83-73A9-C746-803E-F33DE66F0F59}" dt="2021-01-13T11:55:10.927" v="7335" actId="20577"/>
          <ac:graphicFrameMkLst>
            <pc:docMk/>
            <pc:sldMk cId="1892875427" sldId="284"/>
            <ac:graphicFrameMk id="5" creationId="{B25E1914-1AFE-4985-BF37-5804A0B58486}"/>
          </ac:graphicFrameMkLst>
        </pc:graphicFrameChg>
      </pc:sldChg>
      <pc:sldChg chg="modSp">
        <pc:chgData name="Eva Hegnar" userId="c0f00668-ecb3-452a-a438-c5a9f3362453" providerId="ADAL" clId="{F134DD83-73A9-C746-803E-F33DE66F0F59}" dt="2021-01-13T12:51:37.096" v="7698"/>
        <pc:sldMkLst>
          <pc:docMk/>
          <pc:sldMk cId="3696459798" sldId="285"/>
        </pc:sldMkLst>
        <pc:graphicFrameChg chg="mod">
          <ac:chgData name="Eva Hegnar" userId="c0f00668-ecb3-452a-a438-c5a9f3362453" providerId="ADAL" clId="{F134DD83-73A9-C746-803E-F33DE66F0F59}" dt="2021-01-13T12:51:37.096" v="7698"/>
          <ac:graphicFrameMkLst>
            <pc:docMk/>
            <pc:sldMk cId="3696459798" sldId="285"/>
            <ac:graphicFrameMk id="5" creationId="{C013E407-6325-4C8E-B3F8-7292643AB8A2}"/>
          </ac:graphicFrameMkLst>
        </pc:graphicFrameChg>
      </pc:sldChg>
      <pc:sldChg chg="modSp">
        <pc:chgData name="Eva Hegnar" userId="c0f00668-ecb3-452a-a438-c5a9f3362453" providerId="ADAL" clId="{F134DD83-73A9-C746-803E-F33DE66F0F59}" dt="2021-01-13T12:53:20.251" v="7858" actId="20577"/>
        <pc:sldMkLst>
          <pc:docMk/>
          <pc:sldMk cId="661839565" sldId="286"/>
        </pc:sldMkLst>
        <pc:graphicFrameChg chg="mod">
          <ac:chgData name="Eva Hegnar" userId="c0f00668-ecb3-452a-a438-c5a9f3362453" providerId="ADAL" clId="{F134DD83-73A9-C746-803E-F33DE66F0F59}" dt="2021-01-13T12:53:20.251" v="7858" actId="20577"/>
          <ac:graphicFrameMkLst>
            <pc:docMk/>
            <pc:sldMk cId="661839565" sldId="286"/>
            <ac:graphicFrameMk id="16" creationId="{A03EC429-240E-48CE-9E9A-AE299414842B}"/>
          </ac:graphicFrameMkLst>
        </pc:graphicFrameChg>
      </pc:sldChg>
      <pc:sldChg chg="addSp delSp modSp mod">
        <pc:chgData name="Eva Hegnar" userId="c0f00668-ecb3-452a-a438-c5a9f3362453" providerId="ADAL" clId="{F134DD83-73A9-C746-803E-F33DE66F0F59}" dt="2021-01-12T20:59:02.128" v="7056" actId="1076"/>
        <pc:sldMkLst>
          <pc:docMk/>
          <pc:sldMk cId="2097730843" sldId="289"/>
        </pc:sldMkLst>
        <pc:spChg chg="mod">
          <ac:chgData name="Eva Hegnar" userId="c0f00668-ecb3-452a-a438-c5a9f3362453" providerId="ADAL" clId="{F134DD83-73A9-C746-803E-F33DE66F0F59}" dt="2021-01-12T20:58:51.999" v="7052" actId="26606"/>
          <ac:spMkLst>
            <pc:docMk/>
            <pc:sldMk cId="2097730843" sldId="289"/>
            <ac:spMk id="2" creationId="{283C44B2-0569-3043-82F2-F418E4DCA061}"/>
          </ac:spMkLst>
        </pc:spChg>
        <pc:spChg chg="mod">
          <ac:chgData name="Eva Hegnar" userId="c0f00668-ecb3-452a-a438-c5a9f3362453" providerId="ADAL" clId="{F134DD83-73A9-C746-803E-F33DE66F0F59}" dt="2021-01-12T20:58:51.999" v="7052" actId="26606"/>
          <ac:spMkLst>
            <pc:docMk/>
            <pc:sldMk cId="2097730843" sldId="289"/>
            <ac:spMk id="3" creationId="{441F51A2-CE3A-174B-895B-61E6F36231D3}"/>
          </ac:spMkLst>
        </pc:spChg>
        <pc:spChg chg="del">
          <ac:chgData name="Eva Hegnar" userId="c0f00668-ecb3-452a-a438-c5a9f3362453" providerId="ADAL" clId="{F134DD83-73A9-C746-803E-F33DE66F0F59}" dt="2021-01-12T20:58:38.526" v="7049" actId="26606"/>
          <ac:spMkLst>
            <pc:docMk/>
            <pc:sldMk cId="2097730843" sldId="289"/>
            <ac:spMk id="19" creationId="{4AB8125F-0FD8-48CD-9F43-73E5494EA774}"/>
          </ac:spMkLst>
        </pc:spChg>
        <pc:spChg chg="del">
          <ac:chgData name="Eva Hegnar" userId="c0f00668-ecb3-452a-a438-c5a9f3362453" providerId="ADAL" clId="{F134DD83-73A9-C746-803E-F33DE66F0F59}" dt="2021-01-12T20:58:38.526" v="7049" actId="26606"/>
          <ac:spMkLst>
            <pc:docMk/>
            <pc:sldMk cId="2097730843" sldId="289"/>
            <ac:spMk id="21" creationId="{0019DD6C-5899-4C07-864B-EB0A7D104ACF}"/>
          </ac:spMkLst>
        </pc:spChg>
        <pc:spChg chg="del">
          <ac:chgData name="Eva Hegnar" userId="c0f00668-ecb3-452a-a438-c5a9f3362453" providerId="ADAL" clId="{F134DD83-73A9-C746-803E-F33DE66F0F59}" dt="2021-01-12T20:58:38.526" v="7049" actId="26606"/>
          <ac:spMkLst>
            <pc:docMk/>
            <pc:sldMk cId="2097730843" sldId="289"/>
            <ac:spMk id="23" creationId="{EBDFFBC1-15BD-428E-B8AF-ECF5D1B76DEB}"/>
          </ac:spMkLst>
        </pc:spChg>
        <pc:spChg chg="del">
          <ac:chgData name="Eva Hegnar" userId="c0f00668-ecb3-452a-a438-c5a9f3362453" providerId="ADAL" clId="{F134DD83-73A9-C746-803E-F33DE66F0F59}" dt="2021-01-12T20:58:38.526" v="7049" actId="26606"/>
          <ac:spMkLst>
            <pc:docMk/>
            <pc:sldMk cId="2097730843" sldId="289"/>
            <ac:spMk id="25" creationId="{EBFB3075-0323-4EB0-B1A5-776A0E709CEF}"/>
          </ac:spMkLst>
        </pc:spChg>
        <pc:spChg chg="add del">
          <ac:chgData name="Eva Hegnar" userId="c0f00668-ecb3-452a-a438-c5a9f3362453" providerId="ADAL" clId="{F134DD83-73A9-C746-803E-F33DE66F0F59}" dt="2021-01-12T20:58:51.999" v="7052" actId="26606"/>
          <ac:spMkLst>
            <pc:docMk/>
            <pc:sldMk cId="2097730843" sldId="289"/>
            <ac:spMk id="71" creationId="{8651CFA9-6065-4243-AC48-858E359780B1}"/>
          </ac:spMkLst>
        </pc:spChg>
        <pc:spChg chg="add del">
          <ac:chgData name="Eva Hegnar" userId="c0f00668-ecb3-452a-a438-c5a9f3362453" providerId="ADAL" clId="{F134DD83-73A9-C746-803E-F33DE66F0F59}" dt="2021-01-12T20:58:51.999" v="7052" actId="26606"/>
          <ac:spMkLst>
            <pc:docMk/>
            <pc:sldMk cId="2097730843" sldId="289"/>
            <ac:spMk id="73" creationId="{5A8C81AE-8F0D-49F3-9FB4-334B0DCDF195}"/>
          </ac:spMkLst>
        </pc:spChg>
        <pc:spChg chg="add">
          <ac:chgData name="Eva Hegnar" userId="c0f00668-ecb3-452a-a438-c5a9f3362453" providerId="ADAL" clId="{F134DD83-73A9-C746-803E-F33DE66F0F59}" dt="2021-01-12T20:58:51.999" v="7052" actId="26606"/>
          <ac:spMkLst>
            <pc:docMk/>
            <pc:sldMk cId="2097730843" sldId="289"/>
            <ac:spMk id="135" creationId="{8651CFA9-6065-4243-AC48-858E359780B1}"/>
          </ac:spMkLst>
        </pc:spChg>
        <pc:spChg chg="add">
          <ac:chgData name="Eva Hegnar" userId="c0f00668-ecb3-452a-a438-c5a9f3362453" providerId="ADAL" clId="{F134DD83-73A9-C746-803E-F33DE66F0F59}" dt="2021-01-12T20:58:51.999" v="7052" actId="26606"/>
          <ac:spMkLst>
            <pc:docMk/>
            <pc:sldMk cId="2097730843" sldId="289"/>
            <ac:spMk id="137" creationId="{FBC8BBE5-981E-4B0B-9654-32B5668BFF31}"/>
          </ac:spMkLst>
        </pc:spChg>
        <pc:spChg chg="add">
          <ac:chgData name="Eva Hegnar" userId="c0f00668-ecb3-452a-a438-c5a9f3362453" providerId="ADAL" clId="{F134DD83-73A9-C746-803E-F33DE66F0F59}" dt="2021-01-12T20:58:51.999" v="7052" actId="26606"/>
          <ac:spMkLst>
            <pc:docMk/>
            <pc:sldMk cId="2097730843" sldId="289"/>
            <ac:spMk id="139" creationId="{094C9708-F6A4-4956-B261-A4A2C4DFEBF7}"/>
          </ac:spMkLst>
        </pc:spChg>
        <pc:spChg chg="add">
          <ac:chgData name="Eva Hegnar" userId="c0f00668-ecb3-452a-a438-c5a9f3362453" providerId="ADAL" clId="{F134DD83-73A9-C746-803E-F33DE66F0F59}" dt="2021-01-12T20:58:51.999" v="7052" actId="26606"/>
          <ac:spMkLst>
            <pc:docMk/>
            <pc:sldMk cId="2097730843" sldId="289"/>
            <ac:spMk id="141" creationId="{592DB257-3E16-4A3C-9E28-4682828127AD}"/>
          </ac:spMkLst>
        </pc:spChg>
        <pc:spChg chg="add">
          <ac:chgData name="Eva Hegnar" userId="c0f00668-ecb3-452a-a438-c5a9f3362453" providerId="ADAL" clId="{F134DD83-73A9-C746-803E-F33DE66F0F59}" dt="2021-01-12T20:58:51.999" v="7052" actId="26606"/>
          <ac:spMkLst>
            <pc:docMk/>
            <pc:sldMk cId="2097730843" sldId="289"/>
            <ac:spMk id="143" creationId="{487685E6-1160-459B-8C70-301404C06C23}"/>
          </ac:spMkLst>
        </pc:spChg>
        <pc:picChg chg="mod ord">
          <ac:chgData name="Eva Hegnar" userId="c0f00668-ecb3-452a-a438-c5a9f3362453" providerId="ADAL" clId="{F134DD83-73A9-C746-803E-F33DE66F0F59}" dt="2021-01-12T20:58:57.762" v="7054" actId="1076"/>
          <ac:picMkLst>
            <pc:docMk/>
            <pc:sldMk cId="2097730843" sldId="289"/>
            <ac:picMk id="5" creationId="{18ACDBCD-1474-D44B-8AA9-4006BF78F7ED}"/>
          </ac:picMkLst>
        </pc:picChg>
        <pc:picChg chg="add del">
          <ac:chgData name="Eva Hegnar" userId="c0f00668-ecb3-452a-a438-c5a9f3362453" providerId="ADAL" clId="{F134DD83-73A9-C746-803E-F33DE66F0F59}" dt="2021-01-12T20:58:51.999" v="7052" actId="26606"/>
          <ac:picMkLst>
            <pc:docMk/>
            <pc:sldMk cId="2097730843" sldId="289"/>
            <ac:picMk id="75" creationId="{29DA4B2B-B54E-43B4-A1A4-EB704F7F3D41}"/>
          </ac:picMkLst>
        </pc:picChg>
        <pc:picChg chg="add del">
          <ac:chgData name="Eva Hegnar" userId="c0f00668-ecb3-452a-a438-c5a9f3362453" providerId="ADAL" clId="{F134DD83-73A9-C746-803E-F33DE66F0F59}" dt="2021-01-12T20:58:51.999" v="7052" actId="26606"/>
          <ac:picMkLst>
            <pc:docMk/>
            <pc:sldMk cId="2097730843" sldId="289"/>
            <ac:picMk id="77" creationId="{1C32610F-5445-4E12-87F6-F0591ABE7AD1}"/>
          </ac:picMkLst>
        </pc:picChg>
        <pc:picChg chg="add mod">
          <ac:chgData name="Eva Hegnar" userId="c0f00668-ecb3-452a-a438-c5a9f3362453" providerId="ADAL" clId="{F134DD83-73A9-C746-803E-F33DE66F0F59}" dt="2021-01-12T20:59:02.128" v="7056" actId="1076"/>
          <ac:picMkLst>
            <pc:docMk/>
            <pc:sldMk cId="2097730843" sldId="289"/>
            <ac:picMk id="3074" creationId="{3D4CF5DA-16CA-8245-A349-F401A8D9A9A9}"/>
          </ac:picMkLst>
        </pc:picChg>
      </pc:sldChg>
      <pc:sldChg chg="modSp mod">
        <pc:chgData name="Eva Hegnar" userId="c0f00668-ecb3-452a-a438-c5a9f3362453" providerId="ADAL" clId="{F134DD83-73A9-C746-803E-F33DE66F0F59}" dt="2021-01-13T13:53:14.564" v="7866" actId="20577"/>
        <pc:sldMkLst>
          <pc:docMk/>
          <pc:sldMk cId="2321031003" sldId="290"/>
        </pc:sldMkLst>
        <pc:spChg chg="mod">
          <ac:chgData name="Eva Hegnar" userId="c0f00668-ecb3-452a-a438-c5a9f3362453" providerId="ADAL" clId="{F134DD83-73A9-C746-803E-F33DE66F0F59}" dt="2021-01-13T13:53:14.564" v="7866" actId="20577"/>
          <ac:spMkLst>
            <pc:docMk/>
            <pc:sldMk cId="2321031003" sldId="290"/>
            <ac:spMk id="3" creationId="{23D4E1D3-5927-6E42-BA40-B09A5D2DAA95}"/>
          </ac:spMkLst>
        </pc:spChg>
      </pc:sldChg>
      <pc:sldChg chg="addSp delSp modSp mod">
        <pc:chgData name="Eva Hegnar" userId="c0f00668-ecb3-452a-a438-c5a9f3362453" providerId="ADAL" clId="{F134DD83-73A9-C746-803E-F33DE66F0F59}" dt="2021-01-12T21:01:24.286" v="7062" actId="255"/>
        <pc:sldMkLst>
          <pc:docMk/>
          <pc:sldMk cId="559947141" sldId="291"/>
        </pc:sldMkLst>
        <pc:spChg chg="mod">
          <ac:chgData name="Eva Hegnar" userId="c0f00668-ecb3-452a-a438-c5a9f3362453" providerId="ADAL" clId="{F134DD83-73A9-C746-803E-F33DE66F0F59}" dt="2021-01-12T21:01:01.909" v="7059" actId="26606"/>
          <ac:spMkLst>
            <pc:docMk/>
            <pc:sldMk cId="559947141" sldId="291"/>
            <ac:spMk id="2" creationId="{79ACE4F0-B104-D548-B257-24438AD74195}"/>
          </ac:spMkLst>
        </pc:spChg>
        <pc:spChg chg="mod ord">
          <ac:chgData name="Eva Hegnar" userId="c0f00668-ecb3-452a-a438-c5a9f3362453" providerId="ADAL" clId="{F134DD83-73A9-C746-803E-F33DE66F0F59}" dt="2021-01-12T21:01:24.286" v="7062" actId="255"/>
          <ac:spMkLst>
            <pc:docMk/>
            <pc:sldMk cId="559947141" sldId="291"/>
            <ac:spMk id="3" creationId="{BD34E1DE-8155-064E-AF42-DD66735CA5F7}"/>
          </ac:spMkLst>
        </pc:spChg>
        <pc:spChg chg="del">
          <ac:chgData name="Eva Hegnar" userId="c0f00668-ecb3-452a-a438-c5a9f3362453" providerId="ADAL" clId="{F134DD83-73A9-C746-803E-F33DE66F0F59}" dt="2021-01-12T21:01:01.909" v="7059" actId="26606"/>
          <ac:spMkLst>
            <pc:docMk/>
            <pc:sldMk cId="559947141" sldId="291"/>
            <ac:spMk id="21" creationId="{4AB8125F-0FD8-48CD-9F43-73E5494EA774}"/>
          </ac:spMkLst>
        </pc:spChg>
        <pc:spChg chg="del">
          <ac:chgData name="Eva Hegnar" userId="c0f00668-ecb3-452a-a438-c5a9f3362453" providerId="ADAL" clId="{F134DD83-73A9-C746-803E-F33DE66F0F59}" dt="2021-01-12T21:01:01.909" v="7059" actId="26606"/>
          <ac:spMkLst>
            <pc:docMk/>
            <pc:sldMk cId="559947141" sldId="291"/>
            <ac:spMk id="23" creationId="{0019DD6C-5899-4C07-864B-EB0A7D104ACF}"/>
          </ac:spMkLst>
        </pc:spChg>
        <pc:spChg chg="del">
          <ac:chgData name="Eva Hegnar" userId="c0f00668-ecb3-452a-a438-c5a9f3362453" providerId="ADAL" clId="{F134DD83-73A9-C746-803E-F33DE66F0F59}" dt="2021-01-12T21:01:01.909" v="7059" actId="26606"/>
          <ac:spMkLst>
            <pc:docMk/>
            <pc:sldMk cId="559947141" sldId="291"/>
            <ac:spMk id="25" creationId="{EBDFFBC1-15BD-428E-B8AF-ECF5D1B76DEB}"/>
          </ac:spMkLst>
        </pc:spChg>
        <pc:spChg chg="del">
          <ac:chgData name="Eva Hegnar" userId="c0f00668-ecb3-452a-a438-c5a9f3362453" providerId="ADAL" clId="{F134DD83-73A9-C746-803E-F33DE66F0F59}" dt="2021-01-12T21:01:01.909" v="7059" actId="26606"/>
          <ac:spMkLst>
            <pc:docMk/>
            <pc:sldMk cId="559947141" sldId="291"/>
            <ac:spMk id="27" creationId="{EBFB3075-0323-4EB0-B1A5-776A0E709CEF}"/>
          </ac:spMkLst>
        </pc:spChg>
        <pc:spChg chg="add">
          <ac:chgData name="Eva Hegnar" userId="c0f00668-ecb3-452a-a438-c5a9f3362453" providerId="ADAL" clId="{F134DD83-73A9-C746-803E-F33DE66F0F59}" dt="2021-01-12T21:01:01.909" v="7059" actId="26606"/>
          <ac:spMkLst>
            <pc:docMk/>
            <pc:sldMk cId="559947141" sldId="291"/>
            <ac:spMk id="32" creationId="{8651CFA9-6065-4243-AC48-858E359780B1}"/>
          </ac:spMkLst>
        </pc:spChg>
        <pc:spChg chg="add">
          <ac:chgData name="Eva Hegnar" userId="c0f00668-ecb3-452a-a438-c5a9f3362453" providerId="ADAL" clId="{F134DD83-73A9-C746-803E-F33DE66F0F59}" dt="2021-01-12T21:01:01.909" v="7059" actId="26606"/>
          <ac:spMkLst>
            <pc:docMk/>
            <pc:sldMk cId="559947141" sldId="291"/>
            <ac:spMk id="34" creationId="{FBC8BBE5-981E-4B0B-9654-32B5668BFF31}"/>
          </ac:spMkLst>
        </pc:spChg>
        <pc:spChg chg="add">
          <ac:chgData name="Eva Hegnar" userId="c0f00668-ecb3-452a-a438-c5a9f3362453" providerId="ADAL" clId="{F134DD83-73A9-C746-803E-F33DE66F0F59}" dt="2021-01-12T21:01:01.909" v="7059" actId="26606"/>
          <ac:spMkLst>
            <pc:docMk/>
            <pc:sldMk cId="559947141" sldId="291"/>
            <ac:spMk id="36" creationId="{36591AA4-106C-4EB4-8352-EEB6C4491E3A}"/>
          </ac:spMkLst>
        </pc:spChg>
        <pc:spChg chg="add">
          <ac:chgData name="Eva Hegnar" userId="c0f00668-ecb3-452a-a438-c5a9f3362453" providerId="ADAL" clId="{F134DD83-73A9-C746-803E-F33DE66F0F59}" dt="2021-01-12T21:01:01.909" v="7059" actId="26606"/>
          <ac:spMkLst>
            <pc:docMk/>
            <pc:sldMk cId="559947141" sldId="291"/>
            <ac:spMk id="38" creationId="{8FF0842D-03BF-4DC0-8DC1-10183EB6A4C1}"/>
          </ac:spMkLst>
        </pc:spChg>
        <pc:picChg chg="add mod">
          <ac:chgData name="Eva Hegnar" userId="c0f00668-ecb3-452a-a438-c5a9f3362453" providerId="ADAL" clId="{F134DD83-73A9-C746-803E-F33DE66F0F59}" dt="2021-01-12T21:01:01.909" v="7059" actId="26606"/>
          <ac:picMkLst>
            <pc:docMk/>
            <pc:sldMk cId="559947141" sldId="291"/>
            <ac:picMk id="9" creationId="{BE75E80C-4892-3043-B72D-0958653A8416}"/>
          </ac:picMkLst>
        </pc:picChg>
        <pc:picChg chg="mod">
          <ac:chgData name="Eva Hegnar" userId="c0f00668-ecb3-452a-a438-c5a9f3362453" providerId="ADAL" clId="{F134DD83-73A9-C746-803E-F33DE66F0F59}" dt="2021-01-12T21:01:01.909" v="7059" actId="26606"/>
          <ac:picMkLst>
            <pc:docMk/>
            <pc:sldMk cId="559947141" sldId="291"/>
            <ac:picMk id="18" creationId="{D0BDACE2-7F97-467C-A431-1202FD4CC572}"/>
          </ac:picMkLst>
        </pc:picChg>
      </pc:sldChg>
      <pc:sldChg chg="modSp mod">
        <pc:chgData name="Eva Hegnar" userId="c0f00668-ecb3-452a-a438-c5a9f3362453" providerId="ADAL" clId="{F134DD83-73A9-C746-803E-F33DE66F0F59}" dt="2021-01-13T13:58:09.990" v="8268" actId="27636"/>
        <pc:sldMkLst>
          <pc:docMk/>
          <pc:sldMk cId="31497053" sldId="293"/>
        </pc:sldMkLst>
        <pc:spChg chg="mod">
          <ac:chgData name="Eva Hegnar" userId="c0f00668-ecb3-452a-a438-c5a9f3362453" providerId="ADAL" clId="{F134DD83-73A9-C746-803E-F33DE66F0F59}" dt="2021-01-13T13:58:09.990" v="8268" actId="27636"/>
          <ac:spMkLst>
            <pc:docMk/>
            <pc:sldMk cId="31497053" sldId="293"/>
            <ac:spMk id="3" creationId="{49CEB854-1283-4B41-B5B3-A76EA867E9DA}"/>
          </ac:spMkLst>
        </pc:spChg>
      </pc:sldChg>
      <pc:sldChg chg="addSp modSp new mod ord setBg">
        <pc:chgData name="Eva Hegnar" userId="c0f00668-ecb3-452a-a438-c5a9f3362453" providerId="ADAL" clId="{F134DD83-73A9-C746-803E-F33DE66F0F59}" dt="2021-01-12T14:11:30.154" v="294" actId="20578"/>
        <pc:sldMkLst>
          <pc:docMk/>
          <pc:sldMk cId="403889532" sldId="294"/>
        </pc:sldMkLst>
        <pc:spChg chg="mod">
          <ac:chgData name="Eva Hegnar" userId="c0f00668-ecb3-452a-a438-c5a9f3362453" providerId="ADAL" clId="{F134DD83-73A9-C746-803E-F33DE66F0F59}" dt="2021-01-12T14:09:21.295" v="288" actId="26606"/>
          <ac:spMkLst>
            <pc:docMk/>
            <pc:sldMk cId="403889532" sldId="294"/>
            <ac:spMk id="2" creationId="{53713085-E604-2B46-9D09-96DAA6C7C0ED}"/>
          </ac:spMkLst>
        </pc:spChg>
        <pc:spChg chg="mod">
          <ac:chgData name="Eva Hegnar" userId="c0f00668-ecb3-452a-a438-c5a9f3362453" providerId="ADAL" clId="{F134DD83-73A9-C746-803E-F33DE66F0F59}" dt="2021-01-12T14:09:21.295" v="288" actId="26606"/>
          <ac:spMkLst>
            <pc:docMk/>
            <pc:sldMk cId="403889532" sldId="294"/>
            <ac:spMk id="3" creationId="{D04DCD86-34D1-5343-984B-CA197D9809C3}"/>
          </ac:spMkLst>
        </pc:spChg>
        <pc:spChg chg="add">
          <ac:chgData name="Eva Hegnar" userId="c0f00668-ecb3-452a-a438-c5a9f3362453" providerId="ADAL" clId="{F134DD83-73A9-C746-803E-F33DE66F0F59}" dt="2021-01-12T14:09:21.295" v="288" actId="26606"/>
          <ac:spMkLst>
            <pc:docMk/>
            <pc:sldMk cId="403889532" sldId="294"/>
            <ac:spMk id="10" creationId="{8651CFA9-6065-4243-AC48-858E359780B1}"/>
          </ac:spMkLst>
        </pc:spChg>
        <pc:spChg chg="add">
          <ac:chgData name="Eva Hegnar" userId="c0f00668-ecb3-452a-a438-c5a9f3362453" providerId="ADAL" clId="{F134DD83-73A9-C746-803E-F33DE66F0F59}" dt="2021-01-12T14:09:21.295" v="288" actId="26606"/>
          <ac:spMkLst>
            <pc:docMk/>
            <pc:sldMk cId="403889532" sldId="294"/>
            <ac:spMk id="12" creationId="{FBC8BBE5-981E-4B0B-9654-32B5668BFF31}"/>
          </ac:spMkLst>
        </pc:spChg>
        <pc:spChg chg="add">
          <ac:chgData name="Eva Hegnar" userId="c0f00668-ecb3-452a-a438-c5a9f3362453" providerId="ADAL" clId="{F134DD83-73A9-C746-803E-F33DE66F0F59}" dt="2021-01-12T14:09:21.295" v="288" actId="26606"/>
          <ac:spMkLst>
            <pc:docMk/>
            <pc:sldMk cId="403889532" sldId="294"/>
            <ac:spMk id="14" creationId="{3B6A4C79-62F0-4DFD-A156-0F1AB7D2687F}"/>
          </ac:spMkLst>
        </pc:spChg>
        <pc:spChg chg="add">
          <ac:chgData name="Eva Hegnar" userId="c0f00668-ecb3-452a-a438-c5a9f3362453" providerId="ADAL" clId="{F134DD83-73A9-C746-803E-F33DE66F0F59}" dt="2021-01-12T14:09:21.295" v="288" actId="26606"/>
          <ac:spMkLst>
            <pc:docMk/>
            <pc:sldMk cId="403889532" sldId="294"/>
            <ac:spMk id="16" creationId="{7F7FF257-5D01-4829-AD0B-B2D6076B349C}"/>
          </ac:spMkLst>
        </pc:spChg>
        <pc:picChg chg="add mod">
          <ac:chgData name="Eva Hegnar" userId="c0f00668-ecb3-452a-a438-c5a9f3362453" providerId="ADAL" clId="{F134DD83-73A9-C746-803E-F33DE66F0F59}" dt="2021-01-12T14:09:30.723" v="290" actId="1076"/>
          <ac:picMkLst>
            <pc:docMk/>
            <pc:sldMk cId="403889532" sldId="294"/>
            <ac:picMk id="5" creationId="{8FD053B2-8345-C941-8BCD-EAAD9FC16BEA}"/>
          </ac:picMkLst>
        </pc:picChg>
      </pc:sldChg>
      <pc:sldChg chg="addSp delSp modSp new mod">
        <pc:chgData name="Eva Hegnar" userId="c0f00668-ecb3-452a-a438-c5a9f3362453" providerId="ADAL" clId="{F134DD83-73A9-C746-803E-F33DE66F0F59}" dt="2021-01-12T16:48:21.830" v="2407" actId="20577"/>
        <pc:sldMkLst>
          <pc:docMk/>
          <pc:sldMk cId="4252490786" sldId="295"/>
        </pc:sldMkLst>
        <pc:spChg chg="mod">
          <ac:chgData name="Eva Hegnar" userId="c0f00668-ecb3-452a-a438-c5a9f3362453" providerId="ADAL" clId="{F134DD83-73A9-C746-803E-F33DE66F0F59}" dt="2021-01-12T15:05:13.252" v="701" actId="20577"/>
          <ac:spMkLst>
            <pc:docMk/>
            <pc:sldMk cId="4252490786" sldId="295"/>
            <ac:spMk id="2" creationId="{EC1DF013-11A4-3A44-A218-67D7ED5D2C68}"/>
          </ac:spMkLst>
        </pc:spChg>
        <pc:spChg chg="mod">
          <ac:chgData name="Eva Hegnar" userId="c0f00668-ecb3-452a-a438-c5a9f3362453" providerId="ADAL" clId="{F134DD83-73A9-C746-803E-F33DE66F0F59}" dt="2021-01-12T16:48:21.830" v="2407" actId="20577"/>
          <ac:spMkLst>
            <pc:docMk/>
            <pc:sldMk cId="4252490786" sldId="295"/>
            <ac:spMk id="3" creationId="{5058D52C-7F40-0B4F-836E-51D0FCDEB859}"/>
          </ac:spMkLst>
        </pc:spChg>
        <pc:spChg chg="add del mod">
          <ac:chgData name="Eva Hegnar" userId="c0f00668-ecb3-452a-a438-c5a9f3362453" providerId="ADAL" clId="{F134DD83-73A9-C746-803E-F33DE66F0F59}" dt="2021-01-12T16:08:49.474" v="1715"/>
          <ac:spMkLst>
            <pc:docMk/>
            <pc:sldMk cId="4252490786" sldId="295"/>
            <ac:spMk id="4" creationId="{3DD89F0F-6D42-C845-87E3-4A3F5EF45D36}"/>
          </ac:spMkLst>
        </pc:spChg>
      </pc:sldChg>
      <pc:sldChg chg="addSp delSp modSp new mod ord">
        <pc:chgData name="Eva Hegnar" userId="c0f00668-ecb3-452a-a438-c5a9f3362453" providerId="ADAL" clId="{F134DD83-73A9-C746-803E-F33DE66F0F59}" dt="2021-01-12T16:04:03.402" v="1485" actId="20578"/>
        <pc:sldMkLst>
          <pc:docMk/>
          <pc:sldMk cId="3445956250" sldId="296"/>
        </pc:sldMkLst>
        <pc:spChg chg="mod">
          <ac:chgData name="Eva Hegnar" userId="c0f00668-ecb3-452a-a438-c5a9f3362453" providerId="ADAL" clId="{F134DD83-73A9-C746-803E-F33DE66F0F59}" dt="2021-01-12T16:03:00.494" v="1469" actId="20577"/>
          <ac:spMkLst>
            <pc:docMk/>
            <pc:sldMk cId="3445956250" sldId="296"/>
            <ac:spMk id="2" creationId="{B43AD522-2527-9142-B7C1-9AF9E9F92B57}"/>
          </ac:spMkLst>
        </pc:spChg>
        <pc:spChg chg="mod">
          <ac:chgData name="Eva Hegnar" userId="c0f00668-ecb3-452a-a438-c5a9f3362453" providerId="ADAL" clId="{F134DD83-73A9-C746-803E-F33DE66F0F59}" dt="2021-01-12T16:03:52.137" v="1482" actId="27636"/>
          <ac:spMkLst>
            <pc:docMk/>
            <pc:sldMk cId="3445956250" sldId="296"/>
            <ac:spMk id="3" creationId="{C0EBDAB7-0F80-D644-BC05-F133397A3CD8}"/>
          </ac:spMkLst>
        </pc:spChg>
        <pc:picChg chg="add del mod">
          <ac:chgData name="Eva Hegnar" userId="c0f00668-ecb3-452a-a438-c5a9f3362453" providerId="ADAL" clId="{F134DD83-73A9-C746-803E-F33DE66F0F59}" dt="2021-01-12T16:03:23.372" v="1477" actId="21"/>
          <ac:picMkLst>
            <pc:docMk/>
            <pc:sldMk cId="3445956250" sldId="296"/>
            <ac:picMk id="5" creationId="{6E29BB2A-E74D-6C4A-BDE0-895EA05AF30E}"/>
          </ac:picMkLst>
        </pc:picChg>
        <pc:picChg chg="add mod">
          <ac:chgData name="Eva Hegnar" userId="c0f00668-ecb3-452a-a438-c5a9f3362453" providerId="ADAL" clId="{F134DD83-73A9-C746-803E-F33DE66F0F59}" dt="2021-01-12T16:04:00.478" v="1484" actId="1076"/>
          <ac:picMkLst>
            <pc:docMk/>
            <pc:sldMk cId="3445956250" sldId="296"/>
            <ac:picMk id="6" creationId="{2C2C8962-11EC-1E49-A91D-1569FC79E17D}"/>
          </ac:picMkLst>
        </pc:picChg>
      </pc:sldChg>
      <pc:sldChg chg="modSp new mod">
        <pc:chgData name="Eva Hegnar" userId="c0f00668-ecb3-452a-a438-c5a9f3362453" providerId="ADAL" clId="{F134DD83-73A9-C746-803E-F33DE66F0F59}" dt="2021-01-12T16:26:17.997" v="2299" actId="20577"/>
        <pc:sldMkLst>
          <pc:docMk/>
          <pc:sldMk cId="1575910636" sldId="297"/>
        </pc:sldMkLst>
        <pc:spChg chg="mod">
          <ac:chgData name="Eva Hegnar" userId="c0f00668-ecb3-452a-a438-c5a9f3362453" providerId="ADAL" clId="{F134DD83-73A9-C746-803E-F33DE66F0F59}" dt="2021-01-12T16:08:59.981" v="1749" actId="20577"/>
          <ac:spMkLst>
            <pc:docMk/>
            <pc:sldMk cId="1575910636" sldId="297"/>
            <ac:spMk id="2" creationId="{97864D56-8E03-BD4F-AA3A-18559F7899F3}"/>
          </ac:spMkLst>
        </pc:spChg>
        <pc:spChg chg="mod">
          <ac:chgData name="Eva Hegnar" userId="c0f00668-ecb3-452a-a438-c5a9f3362453" providerId="ADAL" clId="{F134DD83-73A9-C746-803E-F33DE66F0F59}" dt="2021-01-12T16:26:17.997" v="2299" actId="20577"/>
          <ac:spMkLst>
            <pc:docMk/>
            <pc:sldMk cId="1575910636" sldId="297"/>
            <ac:spMk id="3" creationId="{C383984A-C452-134F-9E02-EFA267507AA9}"/>
          </ac:spMkLst>
        </pc:spChg>
      </pc:sldChg>
      <pc:sldChg chg="addSp delSp modSp new mod setBg">
        <pc:chgData name="Eva Hegnar" userId="c0f00668-ecb3-452a-a438-c5a9f3362453" providerId="ADAL" clId="{F134DD83-73A9-C746-803E-F33DE66F0F59}" dt="2021-01-13T09:38:47.479" v="7105" actId="20577"/>
        <pc:sldMkLst>
          <pc:docMk/>
          <pc:sldMk cId="722400228" sldId="298"/>
        </pc:sldMkLst>
        <pc:spChg chg="mod">
          <ac:chgData name="Eva Hegnar" userId="c0f00668-ecb3-452a-a438-c5a9f3362453" providerId="ADAL" clId="{F134DD83-73A9-C746-803E-F33DE66F0F59}" dt="2021-01-12T18:53:13.213" v="3848" actId="26606"/>
          <ac:spMkLst>
            <pc:docMk/>
            <pc:sldMk cId="722400228" sldId="298"/>
            <ac:spMk id="2" creationId="{A9D00FB8-FDE8-8C44-9300-4BF35349AB0E}"/>
          </ac:spMkLst>
        </pc:spChg>
        <pc:spChg chg="add del mod">
          <ac:chgData name="Eva Hegnar" userId="c0f00668-ecb3-452a-a438-c5a9f3362453" providerId="ADAL" clId="{F134DD83-73A9-C746-803E-F33DE66F0F59}" dt="2021-01-13T09:38:47.479" v="7105" actId="20577"/>
          <ac:spMkLst>
            <pc:docMk/>
            <pc:sldMk cId="722400228" sldId="298"/>
            <ac:spMk id="3" creationId="{94DF0B52-9E00-614C-85AF-1D1F23C4747C}"/>
          </ac:spMkLst>
        </pc:spChg>
        <pc:spChg chg="add del mod">
          <ac:chgData name="Eva Hegnar" userId="c0f00668-ecb3-452a-a438-c5a9f3362453" providerId="ADAL" clId="{F134DD83-73A9-C746-803E-F33DE66F0F59}" dt="2021-01-12T17:26:30.894" v="3026" actId="767"/>
          <ac:spMkLst>
            <pc:docMk/>
            <pc:sldMk cId="722400228" sldId="298"/>
            <ac:spMk id="5" creationId="{DDC08B7F-DE89-F84C-86ED-8178EDEE146F}"/>
          </ac:spMkLst>
        </pc:spChg>
        <pc:spChg chg="add">
          <ac:chgData name="Eva Hegnar" userId="c0f00668-ecb3-452a-a438-c5a9f3362453" providerId="ADAL" clId="{F134DD83-73A9-C746-803E-F33DE66F0F59}" dt="2021-01-12T18:53:13.213" v="3848" actId="26606"/>
          <ac:spMkLst>
            <pc:docMk/>
            <pc:sldMk cId="722400228" sldId="298"/>
            <ac:spMk id="13" creationId="{8651CFA9-6065-4243-AC48-858E359780B1}"/>
          </ac:spMkLst>
        </pc:spChg>
        <pc:spChg chg="add">
          <ac:chgData name="Eva Hegnar" userId="c0f00668-ecb3-452a-a438-c5a9f3362453" providerId="ADAL" clId="{F134DD83-73A9-C746-803E-F33DE66F0F59}" dt="2021-01-12T18:53:13.213" v="3848" actId="26606"/>
          <ac:spMkLst>
            <pc:docMk/>
            <pc:sldMk cId="722400228" sldId="298"/>
            <ac:spMk id="15" creationId="{5A8C81AE-8F0D-49F3-9FB4-334B0DCDF195}"/>
          </ac:spMkLst>
        </pc:spChg>
        <pc:picChg chg="add del mod">
          <ac:chgData name="Eva Hegnar" userId="c0f00668-ecb3-452a-a438-c5a9f3362453" providerId="ADAL" clId="{F134DD83-73A9-C746-803E-F33DE66F0F59}" dt="2021-01-12T17:26:31.905" v="3027"/>
          <ac:picMkLst>
            <pc:docMk/>
            <pc:sldMk cId="722400228" sldId="298"/>
            <ac:picMk id="4" creationId="{83C933F2-A7F0-ED4B-A3A9-5812475EDF92}"/>
          </ac:picMkLst>
        </pc:picChg>
        <pc:picChg chg="add mod">
          <ac:chgData name="Eva Hegnar" userId="c0f00668-ecb3-452a-a438-c5a9f3362453" providerId="ADAL" clId="{F134DD83-73A9-C746-803E-F33DE66F0F59}" dt="2021-01-12T18:53:13.213" v="3848" actId="26606"/>
          <ac:picMkLst>
            <pc:docMk/>
            <pc:sldMk cId="722400228" sldId="298"/>
            <ac:picMk id="7" creationId="{3536E249-4DF1-BB41-A847-C3F4FD7B4628}"/>
          </ac:picMkLst>
        </pc:picChg>
        <pc:picChg chg="add mod">
          <ac:chgData name="Eva Hegnar" userId="c0f00668-ecb3-452a-a438-c5a9f3362453" providerId="ADAL" clId="{F134DD83-73A9-C746-803E-F33DE66F0F59}" dt="2021-01-12T18:53:23.638" v="3850" actId="27614"/>
          <ac:picMkLst>
            <pc:docMk/>
            <pc:sldMk cId="722400228" sldId="298"/>
            <ac:picMk id="8" creationId="{7D7CA28D-AE8E-B740-A3D2-4AF9B0FF0E59}"/>
          </ac:picMkLst>
        </pc:picChg>
        <pc:picChg chg="add del mod">
          <ac:chgData name="Eva Hegnar" userId="c0f00668-ecb3-452a-a438-c5a9f3362453" providerId="ADAL" clId="{F134DD83-73A9-C746-803E-F33DE66F0F59}" dt="2021-01-12T17:29:39.347" v="3181"/>
          <ac:picMkLst>
            <pc:docMk/>
            <pc:sldMk cId="722400228" sldId="298"/>
            <ac:picMk id="9" creationId="{517D7C82-2483-D34F-AF13-51906CE9F3EF}"/>
          </ac:picMkLst>
        </pc:picChg>
        <pc:picChg chg="add">
          <ac:chgData name="Eva Hegnar" userId="c0f00668-ecb3-452a-a438-c5a9f3362453" providerId="ADAL" clId="{F134DD83-73A9-C746-803E-F33DE66F0F59}" dt="2021-01-12T18:53:13.213" v="3848" actId="26606"/>
          <ac:picMkLst>
            <pc:docMk/>
            <pc:sldMk cId="722400228" sldId="298"/>
            <ac:picMk id="17" creationId="{29DA4B2B-B54E-43B4-A1A4-EB704F7F3D41}"/>
          </ac:picMkLst>
        </pc:picChg>
        <pc:picChg chg="add">
          <ac:chgData name="Eva Hegnar" userId="c0f00668-ecb3-452a-a438-c5a9f3362453" providerId="ADAL" clId="{F134DD83-73A9-C746-803E-F33DE66F0F59}" dt="2021-01-12T18:53:13.213" v="3848" actId="26606"/>
          <ac:picMkLst>
            <pc:docMk/>
            <pc:sldMk cId="722400228" sldId="298"/>
            <ac:picMk id="19" creationId="{1C32610F-5445-4E12-87F6-F0591ABE7AD1}"/>
          </ac:picMkLst>
        </pc:picChg>
      </pc:sldChg>
      <pc:sldChg chg="modSp new mod">
        <pc:chgData name="Eva Hegnar" userId="c0f00668-ecb3-452a-a438-c5a9f3362453" providerId="ADAL" clId="{F134DD83-73A9-C746-803E-F33DE66F0F59}" dt="2021-01-12T19:00:08.321" v="4220" actId="5793"/>
        <pc:sldMkLst>
          <pc:docMk/>
          <pc:sldMk cId="347764707" sldId="299"/>
        </pc:sldMkLst>
        <pc:spChg chg="mod">
          <ac:chgData name="Eva Hegnar" userId="c0f00668-ecb3-452a-a438-c5a9f3362453" providerId="ADAL" clId="{F134DD83-73A9-C746-803E-F33DE66F0F59}" dt="2021-01-12T18:24:05.496" v="3597" actId="20577"/>
          <ac:spMkLst>
            <pc:docMk/>
            <pc:sldMk cId="347764707" sldId="299"/>
            <ac:spMk id="2" creationId="{EDC4E3CD-7277-2341-B017-764CFE8FD834}"/>
          </ac:spMkLst>
        </pc:spChg>
        <pc:spChg chg="mod">
          <ac:chgData name="Eva Hegnar" userId="c0f00668-ecb3-452a-a438-c5a9f3362453" providerId="ADAL" clId="{F134DD83-73A9-C746-803E-F33DE66F0F59}" dt="2021-01-12T19:00:08.321" v="4220" actId="5793"/>
          <ac:spMkLst>
            <pc:docMk/>
            <pc:sldMk cId="347764707" sldId="299"/>
            <ac:spMk id="3" creationId="{D7BA242E-73F5-784F-A39E-D8E7349A5556}"/>
          </ac:spMkLst>
        </pc:spChg>
      </pc:sldChg>
      <pc:sldChg chg="modSp new del mod">
        <pc:chgData name="Eva Hegnar" userId="c0f00668-ecb3-452a-a438-c5a9f3362453" providerId="ADAL" clId="{F134DD83-73A9-C746-803E-F33DE66F0F59}" dt="2021-01-12T19:04:05.525" v="4503" actId="2696"/>
        <pc:sldMkLst>
          <pc:docMk/>
          <pc:sldMk cId="262581230" sldId="300"/>
        </pc:sldMkLst>
        <pc:spChg chg="mod">
          <ac:chgData name="Eva Hegnar" userId="c0f00668-ecb3-452a-a438-c5a9f3362453" providerId="ADAL" clId="{F134DD83-73A9-C746-803E-F33DE66F0F59}" dt="2021-01-12T19:00:56.717" v="4252" actId="20577"/>
          <ac:spMkLst>
            <pc:docMk/>
            <pc:sldMk cId="262581230" sldId="300"/>
            <ac:spMk id="2" creationId="{69029D91-A7B9-D54B-9441-8E8A20830A30}"/>
          </ac:spMkLst>
        </pc:spChg>
        <pc:spChg chg="mod">
          <ac:chgData name="Eva Hegnar" userId="c0f00668-ecb3-452a-a438-c5a9f3362453" providerId="ADAL" clId="{F134DD83-73A9-C746-803E-F33DE66F0F59}" dt="2021-01-12T19:04:03.626" v="4502" actId="20577"/>
          <ac:spMkLst>
            <pc:docMk/>
            <pc:sldMk cId="262581230" sldId="300"/>
            <ac:spMk id="3" creationId="{D169491D-4C52-1E42-B759-48A5206B7295}"/>
          </ac:spMkLst>
        </pc:spChg>
      </pc:sldChg>
      <pc:sldChg chg="modSp new mod">
        <pc:chgData name="Eva Hegnar" userId="c0f00668-ecb3-452a-a438-c5a9f3362453" providerId="ADAL" clId="{F134DD83-73A9-C746-803E-F33DE66F0F59}" dt="2021-01-12T20:08:01.694" v="5305" actId="20577"/>
        <pc:sldMkLst>
          <pc:docMk/>
          <pc:sldMk cId="3051565045" sldId="300"/>
        </pc:sldMkLst>
        <pc:spChg chg="mod">
          <ac:chgData name="Eva Hegnar" userId="c0f00668-ecb3-452a-a438-c5a9f3362453" providerId="ADAL" clId="{F134DD83-73A9-C746-803E-F33DE66F0F59}" dt="2021-01-12T19:58:42.718" v="4833" actId="20577"/>
          <ac:spMkLst>
            <pc:docMk/>
            <pc:sldMk cId="3051565045" sldId="300"/>
            <ac:spMk id="2" creationId="{D7D2EAF2-2DE9-0745-A9E7-EACB06762EED}"/>
          </ac:spMkLst>
        </pc:spChg>
        <pc:spChg chg="mod">
          <ac:chgData name="Eva Hegnar" userId="c0f00668-ecb3-452a-a438-c5a9f3362453" providerId="ADAL" clId="{F134DD83-73A9-C746-803E-F33DE66F0F59}" dt="2021-01-12T20:08:01.694" v="5305" actId="20577"/>
          <ac:spMkLst>
            <pc:docMk/>
            <pc:sldMk cId="3051565045" sldId="300"/>
            <ac:spMk id="3" creationId="{FF4AB2D4-E4B3-D440-BD46-FA61B9502DCD}"/>
          </ac:spMkLst>
        </pc:spChg>
      </pc:sldChg>
      <pc:sldChg chg="addSp delSp modSp new mod setBg setClrOvrMap">
        <pc:chgData name="Eva Hegnar" userId="c0f00668-ecb3-452a-a438-c5a9f3362453" providerId="ADAL" clId="{F134DD83-73A9-C746-803E-F33DE66F0F59}" dt="2021-01-12T20:37:52.773" v="6317" actId="26606"/>
        <pc:sldMkLst>
          <pc:docMk/>
          <pc:sldMk cId="4064515768" sldId="301"/>
        </pc:sldMkLst>
        <pc:spChg chg="del">
          <ac:chgData name="Eva Hegnar" userId="c0f00668-ecb3-452a-a438-c5a9f3362453" providerId="ADAL" clId="{F134DD83-73A9-C746-803E-F33DE66F0F59}" dt="2021-01-12T20:20:56.125" v="5669" actId="478"/>
          <ac:spMkLst>
            <pc:docMk/>
            <pc:sldMk cId="4064515768" sldId="301"/>
            <ac:spMk id="2" creationId="{6FA62158-D924-8044-A417-BC41340458D4}"/>
          </ac:spMkLst>
        </pc:spChg>
        <pc:spChg chg="mod ord">
          <ac:chgData name="Eva Hegnar" userId="c0f00668-ecb3-452a-a438-c5a9f3362453" providerId="ADAL" clId="{F134DD83-73A9-C746-803E-F33DE66F0F59}" dt="2021-01-12T20:37:52.773" v="6317" actId="26606"/>
          <ac:spMkLst>
            <pc:docMk/>
            <pc:sldMk cId="4064515768" sldId="301"/>
            <ac:spMk id="3" creationId="{B53ED136-2407-9D48-A78C-66C37656D1F0}"/>
          </ac:spMkLst>
        </pc:spChg>
        <pc:spChg chg="add mod ord">
          <ac:chgData name="Eva Hegnar" userId="c0f00668-ecb3-452a-a438-c5a9f3362453" providerId="ADAL" clId="{F134DD83-73A9-C746-803E-F33DE66F0F59}" dt="2021-01-12T20:37:52.773" v="6317" actId="26606"/>
          <ac:spMkLst>
            <pc:docMk/>
            <pc:sldMk cId="4064515768" sldId="301"/>
            <ac:spMk id="4" creationId="{D4BE67A4-5371-DC40-95F1-2FD1422BEEA3}"/>
          </ac:spMkLst>
        </pc:spChg>
        <pc:spChg chg="add del">
          <ac:chgData name="Eva Hegnar" userId="c0f00668-ecb3-452a-a438-c5a9f3362453" providerId="ADAL" clId="{F134DD83-73A9-C746-803E-F33DE66F0F59}" dt="2021-01-12T20:21:04.228" v="5671" actId="26606"/>
          <ac:spMkLst>
            <pc:docMk/>
            <pc:sldMk cId="4064515768" sldId="301"/>
            <ac:spMk id="71" creationId="{8651CFA9-6065-4243-AC48-858E359780B1}"/>
          </ac:spMkLst>
        </pc:spChg>
        <pc:spChg chg="add del">
          <ac:chgData name="Eva Hegnar" userId="c0f00668-ecb3-452a-a438-c5a9f3362453" providerId="ADAL" clId="{F134DD83-73A9-C746-803E-F33DE66F0F59}" dt="2021-01-12T20:21:04.228" v="5671" actId="26606"/>
          <ac:spMkLst>
            <pc:docMk/>
            <pc:sldMk cId="4064515768" sldId="301"/>
            <ac:spMk id="73" creationId="{E8B2F707-EF35-4955-8439-F76145F3CD7E}"/>
          </ac:spMkLst>
        </pc:spChg>
        <pc:spChg chg="add del">
          <ac:chgData name="Eva Hegnar" userId="c0f00668-ecb3-452a-a438-c5a9f3362453" providerId="ADAL" clId="{F134DD83-73A9-C746-803E-F33DE66F0F59}" dt="2021-01-12T20:21:04.228" v="5671" actId="26606"/>
          <ac:spMkLst>
            <pc:docMk/>
            <pc:sldMk cId="4064515768" sldId="301"/>
            <ac:spMk id="75" creationId="{BB317211-3292-43D8-8824-C090DBADA43F}"/>
          </ac:spMkLst>
        </pc:spChg>
        <pc:spChg chg="add del">
          <ac:chgData name="Eva Hegnar" userId="c0f00668-ecb3-452a-a438-c5a9f3362453" providerId="ADAL" clId="{F134DD83-73A9-C746-803E-F33DE66F0F59}" dt="2021-01-12T20:37:52.773" v="6317" actId="26606"/>
          <ac:spMkLst>
            <pc:docMk/>
            <pc:sldMk cId="4064515768" sldId="301"/>
            <ac:spMk id="77" creationId="{487685E6-1160-459B-8C70-301404C06C23}"/>
          </ac:spMkLst>
        </pc:spChg>
        <pc:spChg chg="add">
          <ac:chgData name="Eva Hegnar" userId="c0f00668-ecb3-452a-a438-c5a9f3362453" providerId="ADAL" clId="{F134DD83-73A9-C746-803E-F33DE66F0F59}" dt="2021-01-12T20:37:52.773" v="6317" actId="26606"/>
          <ac:spMkLst>
            <pc:docMk/>
            <pc:sldMk cId="4064515768" sldId="301"/>
            <ac:spMk id="143" creationId="{8651CFA9-6065-4243-AC48-858E359780B1}"/>
          </ac:spMkLst>
        </pc:spChg>
        <pc:spChg chg="add">
          <ac:chgData name="Eva Hegnar" userId="c0f00668-ecb3-452a-a438-c5a9f3362453" providerId="ADAL" clId="{F134DD83-73A9-C746-803E-F33DE66F0F59}" dt="2021-01-12T20:37:52.773" v="6317" actId="26606"/>
          <ac:spMkLst>
            <pc:docMk/>
            <pc:sldMk cId="4064515768" sldId="301"/>
            <ac:spMk id="145" creationId="{FBC8BBE5-981E-4B0B-9654-32B5668BFF31}"/>
          </ac:spMkLst>
        </pc:spChg>
        <pc:spChg chg="add">
          <ac:chgData name="Eva Hegnar" userId="c0f00668-ecb3-452a-a438-c5a9f3362453" providerId="ADAL" clId="{F134DD83-73A9-C746-803E-F33DE66F0F59}" dt="2021-01-12T20:37:52.773" v="6317" actId="26606"/>
          <ac:spMkLst>
            <pc:docMk/>
            <pc:sldMk cId="4064515768" sldId="301"/>
            <ac:spMk id="147" creationId="{592DB257-3E16-4A3C-9E28-4682828127AD}"/>
          </ac:spMkLst>
        </pc:spChg>
        <pc:spChg chg="add">
          <ac:chgData name="Eva Hegnar" userId="c0f00668-ecb3-452a-a438-c5a9f3362453" providerId="ADAL" clId="{F134DD83-73A9-C746-803E-F33DE66F0F59}" dt="2021-01-12T20:37:52.773" v="6317" actId="26606"/>
          <ac:spMkLst>
            <pc:docMk/>
            <pc:sldMk cId="4064515768" sldId="301"/>
            <ac:spMk id="149" creationId="{487685E6-1160-459B-8C70-301404C06C23}"/>
          </ac:spMkLst>
        </pc:spChg>
        <pc:spChg chg="add del">
          <ac:chgData name="Eva Hegnar" userId="c0f00668-ecb3-452a-a438-c5a9f3362453" providerId="ADAL" clId="{F134DD83-73A9-C746-803E-F33DE66F0F59}" dt="2021-01-12T20:21:09.487" v="5673" actId="26606"/>
          <ac:spMkLst>
            <pc:docMk/>
            <pc:sldMk cId="4064515768" sldId="301"/>
            <ac:spMk id="2052" creationId="{8651CFA9-6065-4243-AC48-858E359780B1}"/>
          </ac:spMkLst>
        </pc:spChg>
        <pc:spChg chg="add del">
          <ac:chgData name="Eva Hegnar" userId="c0f00668-ecb3-452a-a438-c5a9f3362453" providerId="ADAL" clId="{F134DD83-73A9-C746-803E-F33DE66F0F59}" dt="2021-01-12T20:21:09.487" v="5673" actId="26606"/>
          <ac:spMkLst>
            <pc:docMk/>
            <pc:sldMk cId="4064515768" sldId="301"/>
            <ac:spMk id="2053" creationId="{E8B2F707-EF35-4955-8439-F76145F3CD7E}"/>
          </ac:spMkLst>
        </pc:spChg>
        <pc:spChg chg="add del">
          <ac:chgData name="Eva Hegnar" userId="c0f00668-ecb3-452a-a438-c5a9f3362453" providerId="ADAL" clId="{F134DD83-73A9-C746-803E-F33DE66F0F59}" dt="2021-01-12T20:21:09.487" v="5673" actId="26606"/>
          <ac:spMkLst>
            <pc:docMk/>
            <pc:sldMk cId="4064515768" sldId="301"/>
            <ac:spMk id="2054" creationId="{3C8134F5-D8B2-4E75-AB7D-52504044EC64}"/>
          </ac:spMkLst>
        </pc:spChg>
        <pc:spChg chg="add del">
          <ac:chgData name="Eva Hegnar" userId="c0f00668-ecb3-452a-a438-c5a9f3362453" providerId="ADAL" clId="{F134DD83-73A9-C746-803E-F33DE66F0F59}" dt="2021-01-12T20:37:52.773" v="6317" actId="26606"/>
          <ac:spMkLst>
            <pc:docMk/>
            <pc:sldMk cId="4064515768" sldId="301"/>
            <ac:spMk id="2056" creationId="{8651CFA9-6065-4243-AC48-858E359780B1}"/>
          </ac:spMkLst>
        </pc:spChg>
        <pc:spChg chg="add del">
          <ac:chgData name="Eva Hegnar" userId="c0f00668-ecb3-452a-a438-c5a9f3362453" providerId="ADAL" clId="{F134DD83-73A9-C746-803E-F33DE66F0F59}" dt="2021-01-12T20:37:52.773" v="6317" actId="26606"/>
          <ac:spMkLst>
            <pc:docMk/>
            <pc:sldMk cId="4064515768" sldId="301"/>
            <ac:spMk id="2057" creationId="{FBC8BBE5-981E-4B0B-9654-32B5668BFF31}"/>
          </ac:spMkLst>
        </pc:spChg>
        <pc:spChg chg="add del">
          <ac:chgData name="Eva Hegnar" userId="c0f00668-ecb3-452a-a438-c5a9f3362453" providerId="ADAL" clId="{F134DD83-73A9-C746-803E-F33DE66F0F59}" dt="2021-01-12T20:37:52.773" v="6317" actId="26606"/>
          <ac:spMkLst>
            <pc:docMk/>
            <pc:sldMk cId="4064515768" sldId="301"/>
            <ac:spMk id="2058" creationId="{592DB257-3E16-4A3C-9E28-4682828127AD}"/>
          </ac:spMkLst>
        </pc:spChg>
        <pc:picChg chg="add mod">
          <ac:chgData name="Eva Hegnar" userId="c0f00668-ecb3-452a-a438-c5a9f3362453" providerId="ADAL" clId="{F134DD83-73A9-C746-803E-F33DE66F0F59}" dt="2021-01-12T20:21:09.515" v="5674" actId="26606"/>
          <ac:picMkLst>
            <pc:docMk/>
            <pc:sldMk cId="4064515768" sldId="301"/>
            <ac:picMk id="2050" creationId="{FEA010D0-2B1F-2D4B-AD58-23DEB50AAA1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11.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diagrams/_rels/data12.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2C8189D-D606-4F09-9259-664B0E60594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E274843-0FB7-4A0A-916F-D02EF4A37206}">
      <dgm:prSet/>
      <dgm:spPr/>
      <dgm:t>
        <a:bodyPr/>
        <a:lstStyle/>
        <a:p>
          <a:r>
            <a:rPr lang="en-US"/>
            <a:t>Logistic regression</a:t>
          </a:r>
        </a:p>
      </dgm:t>
    </dgm:pt>
    <dgm:pt modelId="{31D301FB-48D8-4466-B76E-F19387A0A633}" type="parTrans" cxnId="{0CF0545A-8DB5-4815-9DC6-A5CC2DA0C6C3}">
      <dgm:prSet/>
      <dgm:spPr/>
      <dgm:t>
        <a:bodyPr/>
        <a:lstStyle/>
        <a:p>
          <a:endParaRPr lang="en-US"/>
        </a:p>
      </dgm:t>
    </dgm:pt>
    <dgm:pt modelId="{7D91645A-EC4F-4B4F-88F5-EB6E54E400EB}" type="sibTrans" cxnId="{0CF0545A-8DB5-4815-9DC6-A5CC2DA0C6C3}">
      <dgm:prSet/>
      <dgm:spPr/>
      <dgm:t>
        <a:bodyPr/>
        <a:lstStyle/>
        <a:p>
          <a:endParaRPr lang="en-US"/>
        </a:p>
      </dgm:t>
    </dgm:pt>
    <dgm:pt modelId="{5663E752-F19A-4AAE-9F7C-E17C73B939EF}">
      <dgm:prSet/>
      <dgm:spPr/>
      <dgm:t>
        <a:bodyPr/>
        <a:lstStyle/>
        <a:p>
          <a:r>
            <a:rPr lang="en-US"/>
            <a:t>Classification trees</a:t>
          </a:r>
        </a:p>
      </dgm:t>
    </dgm:pt>
    <dgm:pt modelId="{A4962368-1591-40A7-931E-7048A0C95C9F}" type="parTrans" cxnId="{BFBDCD39-F2BD-4D8A-8656-5C85319724D7}">
      <dgm:prSet/>
      <dgm:spPr/>
      <dgm:t>
        <a:bodyPr/>
        <a:lstStyle/>
        <a:p>
          <a:endParaRPr lang="en-US"/>
        </a:p>
      </dgm:t>
    </dgm:pt>
    <dgm:pt modelId="{C1A900FB-DF87-4A07-93CE-33B39EE8E88F}" type="sibTrans" cxnId="{BFBDCD39-F2BD-4D8A-8656-5C85319724D7}">
      <dgm:prSet/>
      <dgm:spPr/>
      <dgm:t>
        <a:bodyPr/>
        <a:lstStyle/>
        <a:p>
          <a:endParaRPr lang="en-US"/>
        </a:p>
      </dgm:t>
    </dgm:pt>
    <dgm:pt modelId="{25E7F61C-E122-49E9-BA7D-149702E85283}">
      <dgm:prSet/>
      <dgm:spPr/>
      <dgm:t>
        <a:bodyPr/>
        <a:lstStyle/>
        <a:p>
          <a:r>
            <a:rPr lang="en-US"/>
            <a:t>Naive bayes – Probabilistic classifiers based on applying Bayes’ theorem</a:t>
          </a:r>
        </a:p>
      </dgm:t>
    </dgm:pt>
    <dgm:pt modelId="{6058ACCE-D91D-4425-9C5A-DD48CD6722DB}" type="parTrans" cxnId="{BFB5203D-1EF1-4EEA-BA75-4F04FAF23F59}">
      <dgm:prSet/>
      <dgm:spPr/>
      <dgm:t>
        <a:bodyPr/>
        <a:lstStyle/>
        <a:p>
          <a:endParaRPr lang="en-US"/>
        </a:p>
      </dgm:t>
    </dgm:pt>
    <dgm:pt modelId="{7502E015-A4B4-4EEE-9C51-17C2F79D577B}" type="sibTrans" cxnId="{BFB5203D-1EF1-4EEA-BA75-4F04FAF23F59}">
      <dgm:prSet/>
      <dgm:spPr/>
      <dgm:t>
        <a:bodyPr/>
        <a:lstStyle/>
        <a:p>
          <a:endParaRPr lang="en-US"/>
        </a:p>
      </dgm:t>
    </dgm:pt>
    <dgm:pt modelId="{47E7C9F1-9D37-4353-9679-395369FCF39F}">
      <dgm:prSet/>
      <dgm:spPr/>
      <dgm:t>
        <a:bodyPr/>
        <a:lstStyle/>
        <a:p>
          <a:r>
            <a:rPr lang="en-US"/>
            <a:t>Model Evaluation for classification</a:t>
          </a:r>
        </a:p>
      </dgm:t>
    </dgm:pt>
    <dgm:pt modelId="{D72D44EF-E8B0-498A-8B8A-D3EB740236EA}" type="parTrans" cxnId="{69A60012-4139-4B71-85E1-8524E45A61F6}">
      <dgm:prSet/>
      <dgm:spPr/>
      <dgm:t>
        <a:bodyPr/>
        <a:lstStyle/>
        <a:p>
          <a:endParaRPr lang="en-US"/>
        </a:p>
      </dgm:t>
    </dgm:pt>
    <dgm:pt modelId="{9CAE5E1C-C4E5-4C15-8AC5-370314AB20CE}" type="sibTrans" cxnId="{69A60012-4139-4B71-85E1-8524E45A61F6}">
      <dgm:prSet/>
      <dgm:spPr/>
      <dgm:t>
        <a:bodyPr/>
        <a:lstStyle/>
        <a:p>
          <a:endParaRPr lang="en-US"/>
        </a:p>
      </dgm:t>
    </dgm:pt>
    <dgm:pt modelId="{2DF51B2C-0963-47BC-9772-F244689F96E8}" type="pres">
      <dgm:prSet presAssocID="{12C8189D-D606-4F09-9259-664B0E605947}" presName="root" presStyleCnt="0">
        <dgm:presLayoutVars>
          <dgm:dir/>
          <dgm:resizeHandles val="exact"/>
        </dgm:presLayoutVars>
      </dgm:prSet>
      <dgm:spPr/>
    </dgm:pt>
    <dgm:pt modelId="{2C4EC510-8435-4B5C-883F-4F0974E08344}" type="pres">
      <dgm:prSet presAssocID="{3E274843-0FB7-4A0A-916F-D02EF4A37206}" presName="compNode" presStyleCnt="0"/>
      <dgm:spPr/>
    </dgm:pt>
    <dgm:pt modelId="{C947A585-FCD3-4209-98D2-39544FB7FE85}" type="pres">
      <dgm:prSet presAssocID="{3E274843-0FB7-4A0A-916F-D02EF4A37206}" presName="bgRect" presStyleLbl="bgShp" presStyleIdx="0" presStyleCnt="4"/>
      <dgm:spPr/>
    </dgm:pt>
    <dgm:pt modelId="{C495F330-8E82-4EC5-A17D-617A770218DE}" type="pres">
      <dgm:prSet presAssocID="{3E274843-0FB7-4A0A-916F-D02EF4A3720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EBD8293A-26AA-429B-9843-A88807222AE8}" type="pres">
      <dgm:prSet presAssocID="{3E274843-0FB7-4A0A-916F-D02EF4A37206}" presName="spaceRect" presStyleCnt="0"/>
      <dgm:spPr/>
    </dgm:pt>
    <dgm:pt modelId="{6796F04F-99EC-4AFB-8D6F-47F575B5F702}" type="pres">
      <dgm:prSet presAssocID="{3E274843-0FB7-4A0A-916F-D02EF4A37206}" presName="parTx" presStyleLbl="revTx" presStyleIdx="0" presStyleCnt="4">
        <dgm:presLayoutVars>
          <dgm:chMax val="0"/>
          <dgm:chPref val="0"/>
        </dgm:presLayoutVars>
      </dgm:prSet>
      <dgm:spPr/>
    </dgm:pt>
    <dgm:pt modelId="{BCA27517-B946-49EF-93C2-631BB4060F26}" type="pres">
      <dgm:prSet presAssocID="{7D91645A-EC4F-4B4F-88F5-EB6E54E400EB}" presName="sibTrans" presStyleCnt="0"/>
      <dgm:spPr/>
    </dgm:pt>
    <dgm:pt modelId="{7AA17D6A-F16F-4142-8BA6-6E3B0B9FDEC3}" type="pres">
      <dgm:prSet presAssocID="{5663E752-F19A-4AAE-9F7C-E17C73B939EF}" presName="compNode" presStyleCnt="0"/>
      <dgm:spPr/>
    </dgm:pt>
    <dgm:pt modelId="{175FB1F4-1641-471C-A86C-18B48102E0B7}" type="pres">
      <dgm:prSet presAssocID="{5663E752-F19A-4AAE-9F7C-E17C73B939EF}" presName="bgRect" presStyleLbl="bgShp" presStyleIdx="1" presStyleCnt="4"/>
      <dgm:spPr/>
    </dgm:pt>
    <dgm:pt modelId="{E8D689DE-4769-41A0-A16B-D789F0522B08}" type="pres">
      <dgm:prSet presAssocID="{5663E752-F19A-4AAE-9F7C-E17C73B939E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67B0850B-D9AD-4D53-83E8-0D79F1255623}" type="pres">
      <dgm:prSet presAssocID="{5663E752-F19A-4AAE-9F7C-E17C73B939EF}" presName="spaceRect" presStyleCnt="0"/>
      <dgm:spPr/>
    </dgm:pt>
    <dgm:pt modelId="{830E43FA-8D7A-4153-A81D-CDD978493745}" type="pres">
      <dgm:prSet presAssocID="{5663E752-F19A-4AAE-9F7C-E17C73B939EF}" presName="parTx" presStyleLbl="revTx" presStyleIdx="1" presStyleCnt="4">
        <dgm:presLayoutVars>
          <dgm:chMax val="0"/>
          <dgm:chPref val="0"/>
        </dgm:presLayoutVars>
      </dgm:prSet>
      <dgm:spPr/>
    </dgm:pt>
    <dgm:pt modelId="{D81CF7D7-B142-4F7A-993C-D5DFC3212975}" type="pres">
      <dgm:prSet presAssocID="{C1A900FB-DF87-4A07-93CE-33B39EE8E88F}" presName="sibTrans" presStyleCnt="0"/>
      <dgm:spPr/>
    </dgm:pt>
    <dgm:pt modelId="{4E0623CD-26FC-4CB9-929C-6BAA6FA64D80}" type="pres">
      <dgm:prSet presAssocID="{25E7F61C-E122-49E9-BA7D-149702E85283}" presName="compNode" presStyleCnt="0"/>
      <dgm:spPr/>
    </dgm:pt>
    <dgm:pt modelId="{462BB36D-480B-4301-AAFB-69C360843917}" type="pres">
      <dgm:prSet presAssocID="{25E7F61C-E122-49E9-BA7D-149702E85283}" presName="bgRect" presStyleLbl="bgShp" presStyleIdx="2" presStyleCnt="4"/>
      <dgm:spPr/>
    </dgm:pt>
    <dgm:pt modelId="{800605F7-F48D-4B8A-B196-947557E69AF8}" type="pres">
      <dgm:prSet presAssocID="{25E7F61C-E122-49E9-BA7D-149702E852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63A4E9E1-03C1-4A75-8BD9-409356B5D90B}" type="pres">
      <dgm:prSet presAssocID="{25E7F61C-E122-49E9-BA7D-149702E85283}" presName="spaceRect" presStyleCnt="0"/>
      <dgm:spPr/>
    </dgm:pt>
    <dgm:pt modelId="{72D65567-7A6F-4F86-8FA5-75C9220F4714}" type="pres">
      <dgm:prSet presAssocID="{25E7F61C-E122-49E9-BA7D-149702E85283}" presName="parTx" presStyleLbl="revTx" presStyleIdx="2" presStyleCnt="4">
        <dgm:presLayoutVars>
          <dgm:chMax val="0"/>
          <dgm:chPref val="0"/>
        </dgm:presLayoutVars>
      </dgm:prSet>
      <dgm:spPr/>
    </dgm:pt>
    <dgm:pt modelId="{A3ACA8DE-3C2C-49CE-8DE1-D8559D976235}" type="pres">
      <dgm:prSet presAssocID="{7502E015-A4B4-4EEE-9C51-17C2F79D577B}" presName="sibTrans" presStyleCnt="0"/>
      <dgm:spPr/>
    </dgm:pt>
    <dgm:pt modelId="{DA0E5455-19C7-4055-9292-484A74F8DED1}" type="pres">
      <dgm:prSet presAssocID="{47E7C9F1-9D37-4353-9679-395369FCF39F}" presName="compNode" presStyleCnt="0"/>
      <dgm:spPr/>
    </dgm:pt>
    <dgm:pt modelId="{BFE8B3FB-0C86-42F6-9926-BF4DD208572D}" type="pres">
      <dgm:prSet presAssocID="{47E7C9F1-9D37-4353-9679-395369FCF39F}" presName="bgRect" presStyleLbl="bgShp" presStyleIdx="3" presStyleCnt="4"/>
      <dgm:spPr/>
    </dgm:pt>
    <dgm:pt modelId="{58824055-E99E-465E-BB3C-62E0197D9154}" type="pres">
      <dgm:prSet presAssocID="{47E7C9F1-9D37-4353-9679-395369FCF39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65C2C3A5-9464-4857-BF05-2A6B4A6E965A}" type="pres">
      <dgm:prSet presAssocID="{47E7C9F1-9D37-4353-9679-395369FCF39F}" presName="spaceRect" presStyleCnt="0"/>
      <dgm:spPr/>
    </dgm:pt>
    <dgm:pt modelId="{E3D30FD1-7ADF-4BA2-ADDD-7C7D204EBBF0}" type="pres">
      <dgm:prSet presAssocID="{47E7C9F1-9D37-4353-9679-395369FCF39F}" presName="parTx" presStyleLbl="revTx" presStyleIdx="3" presStyleCnt="4">
        <dgm:presLayoutVars>
          <dgm:chMax val="0"/>
          <dgm:chPref val="0"/>
        </dgm:presLayoutVars>
      </dgm:prSet>
      <dgm:spPr/>
    </dgm:pt>
  </dgm:ptLst>
  <dgm:cxnLst>
    <dgm:cxn modelId="{69A60012-4139-4B71-85E1-8524E45A61F6}" srcId="{12C8189D-D606-4F09-9259-664B0E605947}" destId="{47E7C9F1-9D37-4353-9679-395369FCF39F}" srcOrd="3" destOrd="0" parTransId="{D72D44EF-E8B0-498A-8B8A-D3EB740236EA}" sibTransId="{9CAE5E1C-C4E5-4C15-8AC5-370314AB20CE}"/>
    <dgm:cxn modelId="{BDD3B72F-6965-4B0E-8686-8B4B10D043A7}" type="presOf" srcId="{25E7F61C-E122-49E9-BA7D-149702E85283}" destId="{72D65567-7A6F-4F86-8FA5-75C9220F4714}" srcOrd="0" destOrd="0" presId="urn:microsoft.com/office/officeart/2018/2/layout/IconVerticalSolidList"/>
    <dgm:cxn modelId="{BFBDCD39-F2BD-4D8A-8656-5C85319724D7}" srcId="{12C8189D-D606-4F09-9259-664B0E605947}" destId="{5663E752-F19A-4AAE-9F7C-E17C73B939EF}" srcOrd="1" destOrd="0" parTransId="{A4962368-1591-40A7-931E-7048A0C95C9F}" sibTransId="{C1A900FB-DF87-4A07-93CE-33B39EE8E88F}"/>
    <dgm:cxn modelId="{BFB5203D-1EF1-4EEA-BA75-4F04FAF23F59}" srcId="{12C8189D-D606-4F09-9259-664B0E605947}" destId="{25E7F61C-E122-49E9-BA7D-149702E85283}" srcOrd="2" destOrd="0" parTransId="{6058ACCE-D91D-4425-9C5A-DD48CD6722DB}" sibTransId="{7502E015-A4B4-4EEE-9C51-17C2F79D577B}"/>
    <dgm:cxn modelId="{3D294070-D5A7-43C9-919C-B4209CA61D9E}" type="presOf" srcId="{5663E752-F19A-4AAE-9F7C-E17C73B939EF}" destId="{830E43FA-8D7A-4153-A81D-CDD978493745}" srcOrd="0" destOrd="0" presId="urn:microsoft.com/office/officeart/2018/2/layout/IconVerticalSolidList"/>
    <dgm:cxn modelId="{0CF0545A-8DB5-4815-9DC6-A5CC2DA0C6C3}" srcId="{12C8189D-D606-4F09-9259-664B0E605947}" destId="{3E274843-0FB7-4A0A-916F-D02EF4A37206}" srcOrd="0" destOrd="0" parTransId="{31D301FB-48D8-4466-B76E-F19387A0A633}" sibTransId="{7D91645A-EC4F-4B4F-88F5-EB6E54E400EB}"/>
    <dgm:cxn modelId="{5CF9FE8B-2DE0-42D6-B9C3-25F9DB1E485E}" type="presOf" srcId="{47E7C9F1-9D37-4353-9679-395369FCF39F}" destId="{E3D30FD1-7ADF-4BA2-ADDD-7C7D204EBBF0}" srcOrd="0" destOrd="0" presId="urn:microsoft.com/office/officeart/2018/2/layout/IconVerticalSolidList"/>
    <dgm:cxn modelId="{8309FC9A-C25E-4449-9985-2C16B4D124BD}" type="presOf" srcId="{12C8189D-D606-4F09-9259-664B0E605947}" destId="{2DF51B2C-0963-47BC-9772-F244689F96E8}" srcOrd="0" destOrd="0" presId="urn:microsoft.com/office/officeart/2018/2/layout/IconVerticalSolidList"/>
    <dgm:cxn modelId="{39216EFF-4F0E-43E7-A66D-FCAE6B493585}" type="presOf" srcId="{3E274843-0FB7-4A0A-916F-D02EF4A37206}" destId="{6796F04F-99EC-4AFB-8D6F-47F575B5F702}" srcOrd="0" destOrd="0" presId="urn:microsoft.com/office/officeart/2018/2/layout/IconVerticalSolidList"/>
    <dgm:cxn modelId="{93E7D8B1-EC14-456C-B30F-F84D202AA04C}" type="presParOf" srcId="{2DF51B2C-0963-47BC-9772-F244689F96E8}" destId="{2C4EC510-8435-4B5C-883F-4F0974E08344}" srcOrd="0" destOrd="0" presId="urn:microsoft.com/office/officeart/2018/2/layout/IconVerticalSolidList"/>
    <dgm:cxn modelId="{5B80981A-9473-46C3-8F32-0A105675EF81}" type="presParOf" srcId="{2C4EC510-8435-4B5C-883F-4F0974E08344}" destId="{C947A585-FCD3-4209-98D2-39544FB7FE85}" srcOrd="0" destOrd="0" presId="urn:microsoft.com/office/officeart/2018/2/layout/IconVerticalSolidList"/>
    <dgm:cxn modelId="{659C4FBE-04E4-4D9E-AEFE-5FB6AB59895B}" type="presParOf" srcId="{2C4EC510-8435-4B5C-883F-4F0974E08344}" destId="{C495F330-8E82-4EC5-A17D-617A770218DE}" srcOrd="1" destOrd="0" presId="urn:microsoft.com/office/officeart/2018/2/layout/IconVerticalSolidList"/>
    <dgm:cxn modelId="{31BCA305-0122-45DD-9300-0D193C5E314B}" type="presParOf" srcId="{2C4EC510-8435-4B5C-883F-4F0974E08344}" destId="{EBD8293A-26AA-429B-9843-A88807222AE8}" srcOrd="2" destOrd="0" presId="urn:microsoft.com/office/officeart/2018/2/layout/IconVerticalSolidList"/>
    <dgm:cxn modelId="{DFEA570A-5E8A-4EF2-8872-798AB860E9D2}" type="presParOf" srcId="{2C4EC510-8435-4B5C-883F-4F0974E08344}" destId="{6796F04F-99EC-4AFB-8D6F-47F575B5F702}" srcOrd="3" destOrd="0" presId="urn:microsoft.com/office/officeart/2018/2/layout/IconVerticalSolidList"/>
    <dgm:cxn modelId="{8074AD3A-FC25-437E-B3BF-4F525B5A01FC}" type="presParOf" srcId="{2DF51B2C-0963-47BC-9772-F244689F96E8}" destId="{BCA27517-B946-49EF-93C2-631BB4060F26}" srcOrd="1" destOrd="0" presId="urn:microsoft.com/office/officeart/2018/2/layout/IconVerticalSolidList"/>
    <dgm:cxn modelId="{F0D57404-F825-4E23-A702-7997CD401204}" type="presParOf" srcId="{2DF51B2C-0963-47BC-9772-F244689F96E8}" destId="{7AA17D6A-F16F-4142-8BA6-6E3B0B9FDEC3}" srcOrd="2" destOrd="0" presId="urn:microsoft.com/office/officeart/2018/2/layout/IconVerticalSolidList"/>
    <dgm:cxn modelId="{3D970183-367C-48B2-9E49-6090506458B9}" type="presParOf" srcId="{7AA17D6A-F16F-4142-8BA6-6E3B0B9FDEC3}" destId="{175FB1F4-1641-471C-A86C-18B48102E0B7}" srcOrd="0" destOrd="0" presId="urn:microsoft.com/office/officeart/2018/2/layout/IconVerticalSolidList"/>
    <dgm:cxn modelId="{550A41CD-8E9D-472B-865E-853980330C0C}" type="presParOf" srcId="{7AA17D6A-F16F-4142-8BA6-6E3B0B9FDEC3}" destId="{E8D689DE-4769-41A0-A16B-D789F0522B08}" srcOrd="1" destOrd="0" presId="urn:microsoft.com/office/officeart/2018/2/layout/IconVerticalSolidList"/>
    <dgm:cxn modelId="{380A170F-AC6B-4DD3-9F43-C254B75018CB}" type="presParOf" srcId="{7AA17D6A-F16F-4142-8BA6-6E3B0B9FDEC3}" destId="{67B0850B-D9AD-4D53-83E8-0D79F1255623}" srcOrd="2" destOrd="0" presId="urn:microsoft.com/office/officeart/2018/2/layout/IconVerticalSolidList"/>
    <dgm:cxn modelId="{0B3A9795-40A1-4638-B8A3-282187C06FF8}" type="presParOf" srcId="{7AA17D6A-F16F-4142-8BA6-6E3B0B9FDEC3}" destId="{830E43FA-8D7A-4153-A81D-CDD978493745}" srcOrd="3" destOrd="0" presId="urn:microsoft.com/office/officeart/2018/2/layout/IconVerticalSolidList"/>
    <dgm:cxn modelId="{2EA3C14C-87E1-44C2-AC15-F042C62A7F0D}" type="presParOf" srcId="{2DF51B2C-0963-47BC-9772-F244689F96E8}" destId="{D81CF7D7-B142-4F7A-993C-D5DFC3212975}" srcOrd="3" destOrd="0" presId="urn:microsoft.com/office/officeart/2018/2/layout/IconVerticalSolidList"/>
    <dgm:cxn modelId="{C4AA5920-95CD-4D74-ADC5-1A926DD6773E}" type="presParOf" srcId="{2DF51B2C-0963-47BC-9772-F244689F96E8}" destId="{4E0623CD-26FC-4CB9-929C-6BAA6FA64D80}" srcOrd="4" destOrd="0" presId="urn:microsoft.com/office/officeart/2018/2/layout/IconVerticalSolidList"/>
    <dgm:cxn modelId="{B3FE0AB5-2B84-4525-9174-8053F8DA9475}" type="presParOf" srcId="{4E0623CD-26FC-4CB9-929C-6BAA6FA64D80}" destId="{462BB36D-480B-4301-AAFB-69C360843917}" srcOrd="0" destOrd="0" presId="urn:microsoft.com/office/officeart/2018/2/layout/IconVerticalSolidList"/>
    <dgm:cxn modelId="{E2A07DAB-D34A-4485-9C6F-627043B1BF4C}" type="presParOf" srcId="{4E0623CD-26FC-4CB9-929C-6BAA6FA64D80}" destId="{800605F7-F48D-4B8A-B196-947557E69AF8}" srcOrd="1" destOrd="0" presId="urn:microsoft.com/office/officeart/2018/2/layout/IconVerticalSolidList"/>
    <dgm:cxn modelId="{1DD99DDE-C66C-438E-B8EA-79AC553D0DEB}" type="presParOf" srcId="{4E0623CD-26FC-4CB9-929C-6BAA6FA64D80}" destId="{63A4E9E1-03C1-4A75-8BD9-409356B5D90B}" srcOrd="2" destOrd="0" presId="urn:microsoft.com/office/officeart/2018/2/layout/IconVerticalSolidList"/>
    <dgm:cxn modelId="{002F3540-F490-4565-BE73-55EA0521ACA6}" type="presParOf" srcId="{4E0623CD-26FC-4CB9-929C-6BAA6FA64D80}" destId="{72D65567-7A6F-4F86-8FA5-75C9220F4714}" srcOrd="3" destOrd="0" presId="urn:microsoft.com/office/officeart/2018/2/layout/IconVerticalSolidList"/>
    <dgm:cxn modelId="{E68B79F6-B787-4B6C-BD89-1380B70E83AF}" type="presParOf" srcId="{2DF51B2C-0963-47BC-9772-F244689F96E8}" destId="{A3ACA8DE-3C2C-49CE-8DE1-D8559D976235}" srcOrd="5" destOrd="0" presId="urn:microsoft.com/office/officeart/2018/2/layout/IconVerticalSolidList"/>
    <dgm:cxn modelId="{7EA5FED4-05F5-4028-8A94-B72567476F3B}" type="presParOf" srcId="{2DF51B2C-0963-47BC-9772-F244689F96E8}" destId="{DA0E5455-19C7-4055-9292-484A74F8DED1}" srcOrd="6" destOrd="0" presId="urn:microsoft.com/office/officeart/2018/2/layout/IconVerticalSolidList"/>
    <dgm:cxn modelId="{AFEB986C-1AB2-42CD-9EE8-6A5E5F7186D5}" type="presParOf" srcId="{DA0E5455-19C7-4055-9292-484A74F8DED1}" destId="{BFE8B3FB-0C86-42F6-9926-BF4DD208572D}" srcOrd="0" destOrd="0" presId="urn:microsoft.com/office/officeart/2018/2/layout/IconVerticalSolidList"/>
    <dgm:cxn modelId="{8C73921E-6EFF-448F-9137-55D451420B88}" type="presParOf" srcId="{DA0E5455-19C7-4055-9292-484A74F8DED1}" destId="{58824055-E99E-465E-BB3C-62E0197D9154}" srcOrd="1" destOrd="0" presId="urn:microsoft.com/office/officeart/2018/2/layout/IconVerticalSolidList"/>
    <dgm:cxn modelId="{D03AA37D-F7B4-4F8C-BD67-2AC877FE9BBA}" type="presParOf" srcId="{DA0E5455-19C7-4055-9292-484A74F8DED1}" destId="{65C2C3A5-9464-4857-BF05-2A6B4A6E965A}" srcOrd="2" destOrd="0" presId="urn:microsoft.com/office/officeart/2018/2/layout/IconVerticalSolidList"/>
    <dgm:cxn modelId="{A5A5EAF1-CCC0-41F6-B089-735D60830B4A}" type="presParOf" srcId="{DA0E5455-19C7-4055-9292-484A74F8DED1}" destId="{E3D30FD1-7ADF-4BA2-ADDD-7C7D204EBBF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EED0311-848B-4D2C-848F-307F81B362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272932-0363-4B8C-BFE3-A1025333922C}">
      <dgm:prSet/>
      <dgm:spPr/>
      <dgm:t>
        <a:bodyPr/>
        <a:lstStyle/>
        <a:p>
          <a:pPr>
            <a:lnSpc>
              <a:spcPct val="100000"/>
            </a:lnSpc>
          </a:pPr>
          <a:r>
            <a:rPr lang="en-US" b="1" dirty="0"/>
            <a:t>Gaussian NB</a:t>
          </a:r>
          <a:r>
            <a:rPr lang="en-US" dirty="0"/>
            <a:t> </a:t>
          </a:r>
          <a:r>
            <a:rPr lang="en-US" dirty="0" err="1"/>
            <a:t>är</a:t>
          </a:r>
          <a:r>
            <a:rPr lang="en-US" dirty="0"/>
            <a:t> </a:t>
          </a:r>
          <a:r>
            <a:rPr lang="en-US" dirty="0" err="1"/>
            <a:t>en</a:t>
          </a:r>
          <a:r>
            <a:rPr lang="en-US" dirty="0"/>
            <a:t> </a:t>
          </a:r>
          <a:r>
            <a:rPr lang="en-US" dirty="0" err="1"/>
            <a:t>modell</a:t>
          </a:r>
          <a:r>
            <a:rPr lang="en-US" dirty="0"/>
            <a:t> </a:t>
          </a:r>
          <a:r>
            <a:rPr lang="en-US" dirty="0" err="1"/>
            <a:t>från</a:t>
          </a:r>
          <a:r>
            <a:rPr lang="en-US" dirty="0"/>
            <a:t> Bayes </a:t>
          </a:r>
          <a:r>
            <a:rPr lang="en-US" dirty="0" err="1"/>
            <a:t>familjen</a:t>
          </a:r>
          <a:r>
            <a:rPr lang="en-US" dirty="0"/>
            <a:t> </a:t>
          </a:r>
          <a:r>
            <a:rPr lang="en-US" dirty="0" err="1"/>
            <a:t>där</a:t>
          </a:r>
          <a:r>
            <a:rPr lang="en-US" dirty="0"/>
            <a:t> </a:t>
          </a:r>
          <a:r>
            <a:rPr lang="en-US" dirty="0" err="1"/>
            <a:t>likelihooden</a:t>
          </a:r>
          <a:r>
            <a:rPr lang="en-US" dirty="0"/>
            <a:t> till input features </a:t>
          </a:r>
          <a:r>
            <a:rPr lang="en-US" dirty="0" err="1"/>
            <a:t>antas</a:t>
          </a:r>
          <a:r>
            <a:rPr lang="en-US" dirty="0"/>
            <a:t> </a:t>
          </a:r>
          <a:r>
            <a:rPr lang="en-US" dirty="0" err="1"/>
            <a:t>vara</a:t>
          </a:r>
          <a:r>
            <a:rPr lang="en-US" dirty="0"/>
            <a:t> </a:t>
          </a:r>
          <a:r>
            <a:rPr lang="en-US" dirty="0" err="1"/>
            <a:t>normalfördelade</a:t>
          </a:r>
          <a:r>
            <a:rPr lang="en-US" dirty="0"/>
            <a:t> (Gaussian). </a:t>
          </a:r>
          <a:r>
            <a:rPr lang="en-US" dirty="0" err="1"/>
            <a:t>Användbar</a:t>
          </a:r>
          <a:r>
            <a:rPr lang="en-US" dirty="0"/>
            <a:t> </a:t>
          </a:r>
          <a:r>
            <a:rPr lang="en-US" dirty="0" err="1"/>
            <a:t>när</a:t>
          </a:r>
          <a:r>
            <a:rPr lang="en-US" dirty="0"/>
            <a:t> features </a:t>
          </a:r>
          <a:r>
            <a:rPr lang="en-US" dirty="0" err="1"/>
            <a:t>är</a:t>
          </a:r>
          <a:r>
            <a:rPr lang="en-US" dirty="0"/>
            <a:t> </a:t>
          </a:r>
          <a:r>
            <a:rPr lang="en-US" i="1" u="sng" dirty="0" err="1"/>
            <a:t>kontinuerliga</a:t>
          </a:r>
          <a:endParaRPr lang="en-US" dirty="0"/>
        </a:p>
      </dgm:t>
    </dgm:pt>
    <dgm:pt modelId="{32DF9BED-2437-47CB-B9D2-325B14B4A175}" type="parTrans" cxnId="{C4CB2823-45CD-423D-92C5-15E0C3F4D3A2}">
      <dgm:prSet/>
      <dgm:spPr/>
      <dgm:t>
        <a:bodyPr/>
        <a:lstStyle/>
        <a:p>
          <a:endParaRPr lang="en-US"/>
        </a:p>
      </dgm:t>
    </dgm:pt>
    <dgm:pt modelId="{CD58B745-3EA6-465B-A447-AB901B676E80}" type="sibTrans" cxnId="{C4CB2823-45CD-423D-92C5-15E0C3F4D3A2}">
      <dgm:prSet/>
      <dgm:spPr/>
      <dgm:t>
        <a:bodyPr/>
        <a:lstStyle/>
        <a:p>
          <a:endParaRPr lang="en-US"/>
        </a:p>
      </dgm:t>
    </dgm:pt>
    <dgm:pt modelId="{114C96B6-CEB8-4C87-BFD3-DE979BB40CDF}">
      <dgm:prSet/>
      <dgm:spPr/>
      <dgm:t>
        <a:bodyPr/>
        <a:lstStyle/>
        <a:p>
          <a:pPr>
            <a:lnSpc>
              <a:spcPct val="100000"/>
            </a:lnSpc>
          </a:pPr>
          <a:r>
            <a:rPr lang="en-US" b="1" dirty="0"/>
            <a:t>Multinomial NB</a:t>
          </a:r>
          <a:r>
            <a:rPr lang="en-US" dirty="0"/>
            <a:t> </a:t>
          </a:r>
          <a:r>
            <a:rPr lang="en-US" dirty="0" err="1"/>
            <a:t>passar</a:t>
          </a:r>
          <a:r>
            <a:rPr lang="en-US" dirty="0"/>
            <a:t> bra </a:t>
          </a:r>
          <a:r>
            <a:rPr lang="en-US" dirty="0" err="1"/>
            <a:t>när</a:t>
          </a:r>
          <a:r>
            <a:rPr lang="en-US" dirty="0"/>
            <a:t> </a:t>
          </a:r>
          <a:r>
            <a:rPr lang="en-US" dirty="0" err="1"/>
            <a:t>klassificeringen</a:t>
          </a:r>
          <a:r>
            <a:rPr lang="en-US" dirty="0"/>
            <a:t> </a:t>
          </a:r>
          <a:r>
            <a:rPr lang="en-US" dirty="0" err="1"/>
            <a:t>är</a:t>
          </a:r>
          <a:r>
            <a:rPr lang="en-US" dirty="0"/>
            <a:t> med </a:t>
          </a:r>
          <a:r>
            <a:rPr lang="en-US" i="1" u="sng" dirty="0" err="1"/>
            <a:t>diskrete</a:t>
          </a:r>
          <a:r>
            <a:rPr lang="en-US" i="1" u="sng" dirty="0"/>
            <a:t> features</a:t>
          </a:r>
        </a:p>
      </dgm:t>
    </dgm:pt>
    <dgm:pt modelId="{8624ADC2-D471-4D7E-B3AE-14E20F8CA5CE}" type="parTrans" cxnId="{A6CCD59A-F0C4-42B9-A8AB-04B5A6DA4E66}">
      <dgm:prSet/>
      <dgm:spPr/>
      <dgm:t>
        <a:bodyPr/>
        <a:lstStyle/>
        <a:p>
          <a:endParaRPr lang="en-US"/>
        </a:p>
      </dgm:t>
    </dgm:pt>
    <dgm:pt modelId="{21AC902A-37F0-406E-B08A-6DA1214BC73C}" type="sibTrans" cxnId="{A6CCD59A-F0C4-42B9-A8AB-04B5A6DA4E66}">
      <dgm:prSet/>
      <dgm:spPr/>
      <dgm:t>
        <a:bodyPr/>
        <a:lstStyle/>
        <a:p>
          <a:endParaRPr lang="en-US"/>
        </a:p>
      </dgm:t>
    </dgm:pt>
    <dgm:pt modelId="{EE11B655-17FA-43F0-8738-FB19DE723F50}">
      <dgm:prSet/>
      <dgm:spPr/>
      <dgm:t>
        <a:bodyPr/>
        <a:lstStyle/>
        <a:p>
          <a:pPr>
            <a:lnSpc>
              <a:spcPct val="100000"/>
            </a:lnSpc>
          </a:pPr>
          <a:endParaRPr lang="en-US" dirty="0"/>
        </a:p>
      </dgm:t>
    </dgm:pt>
    <dgm:pt modelId="{A52BAEAC-30EF-4644-9B17-E36691D71E0B}" type="parTrans" cxnId="{BC3A3B27-6EF3-479D-B023-D40792FA3D0B}">
      <dgm:prSet/>
      <dgm:spPr/>
      <dgm:t>
        <a:bodyPr/>
        <a:lstStyle/>
        <a:p>
          <a:endParaRPr lang="en-US"/>
        </a:p>
      </dgm:t>
    </dgm:pt>
    <dgm:pt modelId="{BDF29CD3-980D-4868-B437-8142368845C5}" type="sibTrans" cxnId="{BC3A3B27-6EF3-479D-B023-D40792FA3D0B}">
      <dgm:prSet/>
      <dgm:spPr/>
      <dgm:t>
        <a:bodyPr/>
        <a:lstStyle/>
        <a:p>
          <a:endParaRPr lang="en-US"/>
        </a:p>
      </dgm:t>
    </dgm:pt>
    <dgm:pt modelId="{9A4D4BAA-7799-4037-80E5-FCE7EA610112}" type="pres">
      <dgm:prSet presAssocID="{FEED0311-848B-4D2C-848F-307F81B36217}" presName="root" presStyleCnt="0">
        <dgm:presLayoutVars>
          <dgm:dir/>
          <dgm:resizeHandles val="exact"/>
        </dgm:presLayoutVars>
      </dgm:prSet>
      <dgm:spPr/>
    </dgm:pt>
    <dgm:pt modelId="{2977CFD9-3C68-45E5-97D8-04597CA6DF75}" type="pres">
      <dgm:prSet presAssocID="{1D272932-0363-4B8C-BFE3-A1025333922C}" presName="compNode" presStyleCnt="0"/>
      <dgm:spPr/>
    </dgm:pt>
    <dgm:pt modelId="{19A3E29D-A7E2-417B-A016-39111006CE88}" type="pres">
      <dgm:prSet presAssocID="{1D272932-0363-4B8C-BFE3-A1025333922C}" presName="bgRect" presStyleLbl="bgShp" presStyleIdx="0" presStyleCnt="3"/>
      <dgm:spPr/>
    </dgm:pt>
    <dgm:pt modelId="{8872F82F-DBB1-4144-A028-BEFC1CD412FB}" type="pres">
      <dgm:prSet presAssocID="{1D272932-0363-4B8C-BFE3-A102533392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0D2432B5-D966-43BF-AC15-216772DDDB24}" type="pres">
      <dgm:prSet presAssocID="{1D272932-0363-4B8C-BFE3-A1025333922C}" presName="spaceRect" presStyleCnt="0"/>
      <dgm:spPr/>
    </dgm:pt>
    <dgm:pt modelId="{5F5E641E-4762-4667-B35F-43872A8C4BEF}" type="pres">
      <dgm:prSet presAssocID="{1D272932-0363-4B8C-BFE3-A1025333922C}" presName="parTx" presStyleLbl="revTx" presStyleIdx="0" presStyleCnt="3">
        <dgm:presLayoutVars>
          <dgm:chMax val="0"/>
          <dgm:chPref val="0"/>
        </dgm:presLayoutVars>
      </dgm:prSet>
      <dgm:spPr/>
    </dgm:pt>
    <dgm:pt modelId="{08981420-8AFB-4910-8604-89232992CD84}" type="pres">
      <dgm:prSet presAssocID="{CD58B745-3EA6-465B-A447-AB901B676E80}" presName="sibTrans" presStyleCnt="0"/>
      <dgm:spPr/>
    </dgm:pt>
    <dgm:pt modelId="{193EC78A-EE03-47B2-B340-B9AE618FD1B4}" type="pres">
      <dgm:prSet presAssocID="{114C96B6-CEB8-4C87-BFD3-DE979BB40CDF}" presName="compNode" presStyleCnt="0"/>
      <dgm:spPr/>
    </dgm:pt>
    <dgm:pt modelId="{42876E3F-EB30-4878-A3C8-F6810550A351}" type="pres">
      <dgm:prSet presAssocID="{114C96B6-CEB8-4C87-BFD3-DE979BB40CDF}" presName="bgRect" presStyleLbl="bgShp" presStyleIdx="1" presStyleCnt="3"/>
      <dgm:spPr/>
    </dgm:pt>
    <dgm:pt modelId="{D6912C82-5213-408F-B63D-0D47C39104D5}" type="pres">
      <dgm:prSet presAssocID="{114C96B6-CEB8-4C87-BFD3-DE979BB40C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71B85392-7CAC-4274-8884-064BBA0D0A74}" type="pres">
      <dgm:prSet presAssocID="{114C96B6-CEB8-4C87-BFD3-DE979BB40CDF}" presName="spaceRect" presStyleCnt="0"/>
      <dgm:spPr/>
    </dgm:pt>
    <dgm:pt modelId="{B131A20F-0120-408F-BC1D-6F30DDCB6766}" type="pres">
      <dgm:prSet presAssocID="{114C96B6-CEB8-4C87-BFD3-DE979BB40CDF}" presName="parTx" presStyleLbl="revTx" presStyleIdx="1" presStyleCnt="3">
        <dgm:presLayoutVars>
          <dgm:chMax val="0"/>
          <dgm:chPref val="0"/>
        </dgm:presLayoutVars>
      </dgm:prSet>
      <dgm:spPr/>
    </dgm:pt>
    <dgm:pt modelId="{A1517208-C1E7-42F2-8368-79805F23B107}" type="pres">
      <dgm:prSet presAssocID="{21AC902A-37F0-406E-B08A-6DA1214BC73C}" presName="sibTrans" presStyleCnt="0"/>
      <dgm:spPr/>
    </dgm:pt>
    <dgm:pt modelId="{A5F1FA53-2F00-4D88-9CD4-7659B4386F63}" type="pres">
      <dgm:prSet presAssocID="{EE11B655-17FA-43F0-8738-FB19DE723F50}" presName="compNode" presStyleCnt="0"/>
      <dgm:spPr/>
    </dgm:pt>
    <dgm:pt modelId="{F59CD8A6-5B6F-44BC-A056-11A02D1ECA9B}" type="pres">
      <dgm:prSet presAssocID="{EE11B655-17FA-43F0-8738-FB19DE723F50}" presName="bgRect" presStyleLbl="bgShp" presStyleIdx="2" presStyleCnt="3"/>
      <dgm:spPr/>
    </dgm:pt>
    <dgm:pt modelId="{DA07BF31-12E4-468E-BF96-95C2B1C8ECAB}" type="pres">
      <dgm:prSet presAssocID="{EE11B655-17FA-43F0-8738-FB19DE723F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9E68311-9F08-45E6-BF7E-FFAD7BF13F9B}" type="pres">
      <dgm:prSet presAssocID="{EE11B655-17FA-43F0-8738-FB19DE723F50}" presName="spaceRect" presStyleCnt="0"/>
      <dgm:spPr/>
    </dgm:pt>
    <dgm:pt modelId="{FDD1588A-C43A-4293-854B-F229A47A6393}" type="pres">
      <dgm:prSet presAssocID="{EE11B655-17FA-43F0-8738-FB19DE723F50}" presName="parTx" presStyleLbl="revTx" presStyleIdx="2" presStyleCnt="3">
        <dgm:presLayoutVars>
          <dgm:chMax val="0"/>
          <dgm:chPref val="0"/>
        </dgm:presLayoutVars>
      </dgm:prSet>
      <dgm:spPr/>
    </dgm:pt>
  </dgm:ptLst>
  <dgm:cxnLst>
    <dgm:cxn modelId="{0301EB21-5898-124C-98B2-C1C838EB3225}" type="presOf" srcId="{EE11B655-17FA-43F0-8738-FB19DE723F50}" destId="{FDD1588A-C43A-4293-854B-F229A47A6393}" srcOrd="0" destOrd="0" presId="urn:microsoft.com/office/officeart/2018/2/layout/IconVerticalSolidList"/>
    <dgm:cxn modelId="{C4CB2823-45CD-423D-92C5-15E0C3F4D3A2}" srcId="{FEED0311-848B-4D2C-848F-307F81B36217}" destId="{1D272932-0363-4B8C-BFE3-A1025333922C}" srcOrd="0" destOrd="0" parTransId="{32DF9BED-2437-47CB-B9D2-325B14B4A175}" sibTransId="{CD58B745-3EA6-465B-A447-AB901B676E80}"/>
    <dgm:cxn modelId="{BC3A3B27-6EF3-479D-B023-D40792FA3D0B}" srcId="{FEED0311-848B-4D2C-848F-307F81B36217}" destId="{EE11B655-17FA-43F0-8738-FB19DE723F50}" srcOrd="2" destOrd="0" parTransId="{A52BAEAC-30EF-4644-9B17-E36691D71E0B}" sibTransId="{BDF29CD3-980D-4868-B437-8142368845C5}"/>
    <dgm:cxn modelId="{A6CCD59A-F0C4-42B9-A8AB-04B5A6DA4E66}" srcId="{FEED0311-848B-4D2C-848F-307F81B36217}" destId="{114C96B6-CEB8-4C87-BFD3-DE979BB40CDF}" srcOrd="1" destOrd="0" parTransId="{8624ADC2-D471-4D7E-B3AE-14E20F8CA5CE}" sibTransId="{21AC902A-37F0-406E-B08A-6DA1214BC73C}"/>
    <dgm:cxn modelId="{E8A84EB2-CDFD-8549-8931-5265EF1EEE5C}" type="presOf" srcId="{1D272932-0363-4B8C-BFE3-A1025333922C}" destId="{5F5E641E-4762-4667-B35F-43872A8C4BEF}" srcOrd="0" destOrd="0" presId="urn:microsoft.com/office/officeart/2018/2/layout/IconVerticalSolidList"/>
    <dgm:cxn modelId="{04F415C1-E8CA-8E44-AB66-3FF438EB920D}" type="presOf" srcId="{114C96B6-CEB8-4C87-BFD3-DE979BB40CDF}" destId="{B131A20F-0120-408F-BC1D-6F30DDCB6766}" srcOrd="0" destOrd="0" presId="urn:microsoft.com/office/officeart/2018/2/layout/IconVerticalSolidList"/>
    <dgm:cxn modelId="{3E5919C4-B0BE-BA42-8CF3-79F7F5F98BE2}" type="presOf" srcId="{FEED0311-848B-4D2C-848F-307F81B36217}" destId="{9A4D4BAA-7799-4037-80E5-FCE7EA610112}" srcOrd="0" destOrd="0" presId="urn:microsoft.com/office/officeart/2018/2/layout/IconVerticalSolidList"/>
    <dgm:cxn modelId="{AAFF89B9-E8E3-9E49-83F1-FB354696DC51}" type="presParOf" srcId="{9A4D4BAA-7799-4037-80E5-FCE7EA610112}" destId="{2977CFD9-3C68-45E5-97D8-04597CA6DF75}" srcOrd="0" destOrd="0" presId="urn:microsoft.com/office/officeart/2018/2/layout/IconVerticalSolidList"/>
    <dgm:cxn modelId="{F4754CED-5C9B-CA4B-8512-B510AAA7D767}" type="presParOf" srcId="{2977CFD9-3C68-45E5-97D8-04597CA6DF75}" destId="{19A3E29D-A7E2-417B-A016-39111006CE88}" srcOrd="0" destOrd="0" presId="urn:microsoft.com/office/officeart/2018/2/layout/IconVerticalSolidList"/>
    <dgm:cxn modelId="{75ED0E7D-C714-CF44-AB5F-FB4A46864C97}" type="presParOf" srcId="{2977CFD9-3C68-45E5-97D8-04597CA6DF75}" destId="{8872F82F-DBB1-4144-A028-BEFC1CD412FB}" srcOrd="1" destOrd="0" presId="urn:microsoft.com/office/officeart/2018/2/layout/IconVerticalSolidList"/>
    <dgm:cxn modelId="{FF53537F-1C81-C64E-BFF0-E0040B06D7B2}" type="presParOf" srcId="{2977CFD9-3C68-45E5-97D8-04597CA6DF75}" destId="{0D2432B5-D966-43BF-AC15-216772DDDB24}" srcOrd="2" destOrd="0" presId="urn:microsoft.com/office/officeart/2018/2/layout/IconVerticalSolidList"/>
    <dgm:cxn modelId="{E818A5E4-8E46-EE47-A868-370B5F0018E5}" type="presParOf" srcId="{2977CFD9-3C68-45E5-97D8-04597CA6DF75}" destId="{5F5E641E-4762-4667-B35F-43872A8C4BEF}" srcOrd="3" destOrd="0" presId="urn:microsoft.com/office/officeart/2018/2/layout/IconVerticalSolidList"/>
    <dgm:cxn modelId="{706B1A60-EEC6-CE41-8467-7840FB746A3C}" type="presParOf" srcId="{9A4D4BAA-7799-4037-80E5-FCE7EA610112}" destId="{08981420-8AFB-4910-8604-89232992CD84}" srcOrd="1" destOrd="0" presId="urn:microsoft.com/office/officeart/2018/2/layout/IconVerticalSolidList"/>
    <dgm:cxn modelId="{C6EC1A99-47B8-C640-9735-2646BF31F958}" type="presParOf" srcId="{9A4D4BAA-7799-4037-80E5-FCE7EA610112}" destId="{193EC78A-EE03-47B2-B340-B9AE618FD1B4}" srcOrd="2" destOrd="0" presId="urn:microsoft.com/office/officeart/2018/2/layout/IconVerticalSolidList"/>
    <dgm:cxn modelId="{8A99855E-92E6-464B-A559-09704A25B979}" type="presParOf" srcId="{193EC78A-EE03-47B2-B340-B9AE618FD1B4}" destId="{42876E3F-EB30-4878-A3C8-F6810550A351}" srcOrd="0" destOrd="0" presId="urn:microsoft.com/office/officeart/2018/2/layout/IconVerticalSolidList"/>
    <dgm:cxn modelId="{230F3F00-C3E4-DB4A-9B89-3962369C73DC}" type="presParOf" srcId="{193EC78A-EE03-47B2-B340-B9AE618FD1B4}" destId="{D6912C82-5213-408F-B63D-0D47C39104D5}" srcOrd="1" destOrd="0" presId="urn:microsoft.com/office/officeart/2018/2/layout/IconVerticalSolidList"/>
    <dgm:cxn modelId="{88E13244-FB3B-4243-84FD-C1C513F8C128}" type="presParOf" srcId="{193EC78A-EE03-47B2-B340-B9AE618FD1B4}" destId="{71B85392-7CAC-4274-8884-064BBA0D0A74}" srcOrd="2" destOrd="0" presId="urn:microsoft.com/office/officeart/2018/2/layout/IconVerticalSolidList"/>
    <dgm:cxn modelId="{E0A20910-195C-DF44-846A-6FF6B8313C9C}" type="presParOf" srcId="{193EC78A-EE03-47B2-B340-B9AE618FD1B4}" destId="{B131A20F-0120-408F-BC1D-6F30DDCB6766}" srcOrd="3" destOrd="0" presId="urn:microsoft.com/office/officeart/2018/2/layout/IconVerticalSolidList"/>
    <dgm:cxn modelId="{5238EB53-B5D2-1C49-9A73-267D1DA051FD}" type="presParOf" srcId="{9A4D4BAA-7799-4037-80E5-FCE7EA610112}" destId="{A1517208-C1E7-42F2-8368-79805F23B107}" srcOrd="3" destOrd="0" presId="urn:microsoft.com/office/officeart/2018/2/layout/IconVerticalSolidList"/>
    <dgm:cxn modelId="{DB5D06C8-22C7-324E-B9AE-475F23847204}" type="presParOf" srcId="{9A4D4BAA-7799-4037-80E5-FCE7EA610112}" destId="{A5F1FA53-2F00-4D88-9CD4-7659B4386F63}" srcOrd="4" destOrd="0" presId="urn:microsoft.com/office/officeart/2018/2/layout/IconVerticalSolidList"/>
    <dgm:cxn modelId="{F0D9BF36-FC4A-384B-8E05-180229419D31}" type="presParOf" srcId="{A5F1FA53-2F00-4D88-9CD4-7659B4386F63}" destId="{F59CD8A6-5B6F-44BC-A056-11A02D1ECA9B}" srcOrd="0" destOrd="0" presId="urn:microsoft.com/office/officeart/2018/2/layout/IconVerticalSolidList"/>
    <dgm:cxn modelId="{73F8A646-A185-8344-B300-3E70E996171E}" type="presParOf" srcId="{A5F1FA53-2F00-4D88-9CD4-7659B4386F63}" destId="{DA07BF31-12E4-468E-BF96-95C2B1C8ECAB}" srcOrd="1" destOrd="0" presId="urn:microsoft.com/office/officeart/2018/2/layout/IconVerticalSolidList"/>
    <dgm:cxn modelId="{FA04272C-9D82-2B49-967F-3CF218B787DF}" type="presParOf" srcId="{A5F1FA53-2F00-4D88-9CD4-7659B4386F63}" destId="{99E68311-9F08-45E6-BF7E-FFAD7BF13F9B}" srcOrd="2" destOrd="0" presId="urn:microsoft.com/office/officeart/2018/2/layout/IconVerticalSolidList"/>
    <dgm:cxn modelId="{A061355E-3C4B-E349-991B-B0F6298C539A}" type="presParOf" srcId="{A5F1FA53-2F00-4D88-9CD4-7659B4386F63}" destId="{FDD1588A-C43A-4293-854B-F229A47A639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1C2D041-681E-4BD4-ABB4-790E685CB3F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1F8D0FD-AA1D-40EE-88D1-A3490AC8D7EA}">
      <dgm:prSet/>
      <dgm:spPr/>
      <dgm:t>
        <a:bodyPr/>
        <a:lstStyle/>
        <a:p>
          <a:r>
            <a:rPr lang="en-US" dirty="0" err="1"/>
            <a:t>Använder</a:t>
          </a:r>
          <a:r>
            <a:rPr lang="en-US" dirty="0"/>
            <a:t> </a:t>
          </a:r>
          <a:r>
            <a:rPr lang="en-US" dirty="0" err="1"/>
            <a:t>MultinomialNB</a:t>
          </a:r>
          <a:r>
            <a:rPr lang="en-US" dirty="0"/>
            <a:t> </a:t>
          </a:r>
          <a:r>
            <a:rPr lang="en-US" dirty="0" err="1"/>
            <a:t>estimtorn</a:t>
          </a:r>
          <a:r>
            <a:rPr lang="en-US" dirty="0"/>
            <a:t> </a:t>
          </a:r>
          <a:r>
            <a:rPr lang="en-US" dirty="0" err="1"/>
            <a:t>från</a:t>
          </a:r>
          <a:r>
            <a:rPr lang="en-US" dirty="0"/>
            <a:t> </a:t>
          </a:r>
          <a:r>
            <a:rPr lang="en-US" dirty="0" err="1"/>
            <a:t>scikit.naive_bayes</a:t>
          </a:r>
          <a:endParaRPr lang="en-US" dirty="0"/>
        </a:p>
      </dgm:t>
    </dgm:pt>
    <dgm:pt modelId="{F73A3F06-033F-4076-8931-60E3ADD9BE66}" type="parTrans" cxnId="{94CF3293-0B91-45FC-85D3-C1943B814F81}">
      <dgm:prSet/>
      <dgm:spPr/>
      <dgm:t>
        <a:bodyPr/>
        <a:lstStyle/>
        <a:p>
          <a:endParaRPr lang="en-US"/>
        </a:p>
      </dgm:t>
    </dgm:pt>
    <dgm:pt modelId="{2C3D7ADD-196F-4124-B6B2-C31DF1C8C899}" type="sibTrans" cxnId="{94CF3293-0B91-45FC-85D3-C1943B814F81}">
      <dgm:prSet/>
      <dgm:spPr/>
      <dgm:t>
        <a:bodyPr/>
        <a:lstStyle/>
        <a:p>
          <a:endParaRPr lang="en-US"/>
        </a:p>
      </dgm:t>
    </dgm:pt>
    <dgm:pt modelId="{DAA95A0B-D759-4D5B-8DCF-0C3749F98E0D}">
      <dgm:prSet/>
      <dgm:spPr/>
      <dgm:t>
        <a:bodyPr/>
        <a:lstStyle/>
        <a:p>
          <a:r>
            <a:rPr lang="en-US" dirty="0" err="1"/>
            <a:t>Relativt</a:t>
          </a:r>
          <a:r>
            <a:rPr lang="en-US" dirty="0"/>
            <a:t> </a:t>
          </a:r>
          <a:r>
            <a:rPr lang="en-US" dirty="0" err="1"/>
            <a:t>lätt</a:t>
          </a:r>
          <a:r>
            <a:rPr lang="en-US" dirty="0"/>
            <a:t> </a:t>
          </a:r>
          <a:r>
            <a:rPr lang="en-US" dirty="0" err="1"/>
            <a:t>att</a:t>
          </a:r>
          <a:r>
            <a:rPr lang="en-US" dirty="0"/>
            <a:t> </a:t>
          </a:r>
          <a:r>
            <a:rPr lang="en-US" dirty="0" err="1"/>
            <a:t>använda</a:t>
          </a:r>
          <a:r>
            <a:rPr lang="en-US" dirty="0"/>
            <a:t> </a:t>
          </a:r>
          <a:r>
            <a:rPr lang="en-US" dirty="0" err="1"/>
            <a:t>för</a:t>
          </a:r>
          <a:r>
            <a:rPr lang="en-US" dirty="0"/>
            <a:t> simple </a:t>
          </a:r>
          <a:r>
            <a:rPr lang="en-US" dirty="0" err="1"/>
            <a:t>modellering</a:t>
          </a:r>
          <a:r>
            <a:rPr lang="en-US" dirty="0"/>
            <a:t>, </a:t>
          </a:r>
          <a:r>
            <a:rPr lang="en-US" dirty="0" err="1"/>
            <a:t>inte</a:t>
          </a:r>
          <a:r>
            <a:rPr lang="en-US" dirty="0"/>
            <a:t> manga </a:t>
          </a:r>
          <a:r>
            <a:rPr lang="en-US" dirty="0" err="1"/>
            <a:t>hyperparametre</a:t>
          </a:r>
          <a:r>
            <a:rPr lang="en-US" dirty="0"/>
            <a:t> </a:t>
          </a:r>
          <a:r>
            <a:rPr lang="en-US" dirty="0" err="1"/>
            <a:t>att</a:t>
          </a:r>
          <a:r>
            <a:rPr lang="en-US" dirty="0"/>
            <a:t> </a:t>
          </a:r>
          <a:r>
            <a:rPr lang="en-US" dirty="0" err="1"/>
            <a:t>använda</a:t>
          </a:r>
          <a:endParaRPr lang="en-US" dirty="0"/>
        </a:p>
      </dgm:t>
    </dgm:pt>
    <dgm:pt modelId="{FEFFA25C-147F-4A2F-91DA-10210A36C7E5}" type="parTrans" cxnId="{DC917963-4344-484D-AA96-B53A76F9AC13}">
      <dgm:prSet/>
      <dgm:spPr/>
      <dgm:t>
        <a:bodyPr/>
        <a:lstStyle/>
        <a:p>
          <a:endParaRPr lang="en-US"/>
        </a:p>
      </dgm:t>
    </dgm:pt>
    <dgm:pt modelId="{1AA98566-2E7B-47C2-84D5-D357E7E6AF24}" type="sibTrans" cxnId="{DC917963-4344-484D-AA96-B53A76F9AC13}">
      <dgm:prSet/>
      <dgm:spPr/>
      <dgm:t>
        <a:bodyPr/>
        <a:lstStyle/>
        <a:p>
          <a:endParaRPr lang="en-US"/>
        </a:p>
      </dgm:t>
    </dgm:pt>
    <dgm:pt modelId="{9550050B-2492-40CB-85FE-708047C1C645}">
      <dgm:prSet/>
      <dgm:spPr/>
      <dgm:t>
        <a:bodyPr/>
        <a:lstStyle/>
        <a:p>
          <a:r>
            <a:rPr lang="en-US"/>
            <a:t>Alpha: Smoothing parameter (use default value = 1)</a:t>
          </a:r>
        </a:p>
      </dgm:t>
    </dgm:pt>
    <dgm:pt modelId="{805FAED2-5601-41E4-908C-E2F963ADC142}" type="parTrans" cxnId="{AD3ECA1F-5F9A-44CC-B72A-19B2957A115A}">
      <dgm:prSet/>
      <dgm:spPr/>
      <dgm:t>
        <a:bodyPr/>
        <a:lstStyle/>
        <a:p>
          <a:endParaRPr lang="en-US"/>
        </a:p>
      </dgm:t>
    </dgm:pt>
    <dgm:pt modelId="{3669C357-7C16-4E74-BEF5-C97D30DA5C2E}" type="sibTrans" cxnId="{AD3ECA1F-5F9A-44CC-B72A-19B2957A115A}">
      <dgm:prSet/>
      <dgm:spPr/>
      <dgm:t>
        <a:bodyPr/>
        <a:lstStyle/>
        <a:p>
          <a:endParaRPr lang="en-US"/>
        </a:p>
      </dgm:t>
    </dgm:pt>
    <dgm:pt modelId="{2A079D27-966E-4C4A-92E7-8849550276A9}">
      <dgm:prSet/>
      <dgm:spPr/>
      <dgm:t>
        <a:bodyPr/>
        <a:lstStyle/>
        <a:p>
          <a:r>
            <a:rPr lang="en-US"/>
            <a:t>Methods:</a:t>
          </a:r>
        </a:p>
      </dgm:t>
    </dgm:pt>
    <dgm:pt modelId="{B7547FEA-5AF8-4EBD-B269-1E5122D83C4C}" type="parTrans" cxnId="{A0FF7C08-7484-4664-9C29-C54FD44D43CB}">
      <dgm:prSet/>
      <dgm:spPr/>
      <dgm:t>
        <a:bodyPr/>
        <a:lstStyle/>
        <a:p>
          <a:endParaRPr lang="en-US"/>
        </a:p>
      </dgm:t>
    </dgm:pt>
    <dgm:pt modelId="{DFB24DBC-11B5-414F-9743-35249144C778}" type="sibTrans" cxnId="{A0FF7C08-7484-4664-9C29-C54FD44D43CB}">
      <dgm:prSet/>
      <dgm:spPr/>
      <dgm:t>
        <a:bodyPr/>
        <a:lstStyle/>
        <a:p>
          <a:endParaRPr lang="en-US"/>
        </a:p>
      </dgm:t>
    </dgm:pt>
    <dgm:pt modelId="{74D9CB6A-A5BE-4FAD-B6C9-887F03E6CF38}">
      <dgm:prSet/>
      <dgm:spPr/>
      <dgm:t>
        <a:bodyPr/>
        <a:lstStyle/>
        <a:p>
          <a:r>
            <a:rPr lang="en-US" dirty="0" err="1"/>
            <a:t>predict_proba</a:t>
          </a:r>
          <a:r>
            <a:rPr lang="en-US" dirty="0"/>
            <a:t>: for predicting probabilities</a:t>
          </a:r>
        </a:p>
      </dgm:t>
    </dgm:pt>
    <dgm:pt modelId="{32C88751-7AC2-44BC-82EF-8B798FCC052C}" type="parTrans" cxnId="{F0CC0811-CD78-439E-8832-DDE683B5092C}">
      <dgm:prSet/>
      <dgm:spPr/>
      <dgm:t>
        <a:bodyPr/>
        <a:lstStyle/>
        <a:p>
          <a:endParaRPr lang="en-US"/>
        </a:p>
      </dgm:t>
    </dgm:pt>
    <dgm:pt modelId="{944C68E8-D1DD-4163-8225-7B9ACCCD9F18}" type="sibTrans" cxnId="{F0CC0811-CD78-439E-8832-DDE683B5092C}">
      <dgm:prSet/>
      <dgm:spPr/>
      <dgm:t>
        <a:bodyPr/>
        <a:lstStyle/>
        <a:p>
          <a:endParaRPr lang="en-US"/>
        </a:p>
      </dgm:t>
    </dgm:pt>
    <dgm:pt modelId="{759C28DD-501C-42F0-A8F5-13BC29C802E4}">
      <dgm:prSet/>
      <dgm:spPr/>
      <dgm:t>
        <a:bodyPr/>
        <a:lstStyle/>
        <a:p>
          <a:r>
            <a:rPr lang="en-US"/>
            <a:t>predict: for predicting classes</a:t>
          </a:r>
        </a:p>
      </dgm:t>
    </dgm:pt>
    <dgm:pt modelId="{405CEA16-67CE-4543-AAB0-39D904C1B3EF}" type="parTrans" cxnId="{87889644-3822-4C8E-9FDE-1E45C88311D9}">
      <dgm:prSet/>
      <dgm:spPr/>
      <dgm:t>
        <a:bodyPr/>
        <a:lstStyle/>
        <a:p>
          <a:endParaRPr lang="en-US"/>
        </a:p>
      </dgm:t>
    </dgm:pt>
    <dgm:pt modelId="{9161189E-D0DF-4242-889E-9CFBBF9311E6}" type="sibTrans" cxnId="{87889644-3822-4C8E-9FDE-1E45C88311D9}">
      <dgm:prSet/>
      <dgm:spPr/>
      <dgm:t>
        <a:bodyPr/>
        <a:lstStyle/>
        <a:p>
          <a:endParaRPr lang="en-US"/>
        </a:p>
      </dgm:t>
    </dgm:pt>
    <dgm:pt modelId="{2A92ABC6-51E1-45E2-976C-D36038874B31}" type="pres">
      <dgm:prSet presAssocID="{81C2D041-681E-4BD4-ABB4-790E685CB3F0}" presName="root" presStyleCnt="0">
        <dgm:presLayoutVars>
          <dgm:dir/>
          <dgm:resizeHandles val="exact"/>
        </dgm:presLayoutVars>
      </dgm:prSet>
      <dgm:spPr/>
    </dgm:pt>
    <dgm:pt modelId="{0F6FCFE6-E1EA-4CAC-A804-6748E391C27A}" type="pres">
      <dgm:prSet presAssocID="{A1F8D0FD-AA1D-40EE-88D1-A3490AC8D7EA}" presName="compNode" presStyleCnt="0"/>
      <dgm:spPr/>
    </dgm:pt>
    <dgm:pt modelId="{51968F5C-178C-4950-9ED9-41857967196E}" type="pres">
      <dgm:prSet presAssocID="{A1F8D0FD-AA1D-40EE-88D1-A3490AC8D7EA}" presName="bgRect" presStyleLbl="bgShp" presStyleIdx="0" presStyleCnt="6"/>
      <dgm:spPr/>
    </dgm:pt>
    <dgm:pt modelId="{38E295FC-74C1-468C-9F35-8241114C4A82}" type="pres">
      <dgm:prSet presAssocID="{A1F8D0FD-AA1D-40EE-88D1-A3490AC8D7E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ng Tools"/>
        </a:ext>
      </dgm:extLst>
    </dgm:pt>
    <dgm:pt modelId="{EAD65E8E-4FA2-4379-A640-E0072B3B9E03}" type="pres">
      <dgm:prSet presAssocID="{A1F8D0FD-AA1D-40EE-88D1-A3490AC8D7EA}" presName="spaceRect" presStyleCnt="0"/>
      <dgm:spPr/>
    </dgm:pt>
    <dgm:pt modelId="{DC3C4E53-9785-49D7-9D34-6DF62201E717}" type="pres">
      <dgm:prSet presAssocID="{A1F8D0FD-AA1D-40EE-88D1-A3490AC8D7EA}" presName="parTx" presStyleLbl="revTx" presStyleIdx="0" presStyleCnt="6">
        <dgm:presLayoutVars>
          <dgm:chMax val="0"/>
          <dgm:chPref val="0"/>
        </dgm:presLayoutVars>
      </dgm:prSet>
      <dgm:spPr/>
    </dgm:pt>
    <dgm:pt modelId="{DC523E46-C9F6-46F3-BDEE-7A9C2679FEA2}" type="pres">
      <dgm:prSet presAssocID="{2C3D7ADD-196F-4124-B6B2-C31DF1C8C899}" presName="sibTrans" presStyleCnt="0"/>
      <dgm:spPr/>
    </dgm:pt>
    <dgm:pt modelId="{1F956589-595C-4789-B96A-D5B29168A90E}" type="pres">
      <dgm:prSet presAssocID="{DAA95A0B-D759-4D5B-8DCF-0C3749F98E0D}" presName="compNode" presStyleCnt="0"/>
      <dgm:spPr/>
    </dgm:pt>
    <dgm:pt modelId="{C8B2D943-2C5F-4801-9FD0-D53167D3DDED}" type="pres">
      <dgm:prSet presAssocID="{DAA95A0B-D759-4D5B-8DCF-0C3749F98E0D}" presName="bgRect" presStyleLbl="bgShp" presStyleIdx="1" presStyleCnt="6"/>
      <dgm:spPr/>
    </dgm:pt>
    <dgm:pt modelId="{9130D290-C2D5-46C6-9AD5-57BCBEC4E1D0}" type="pres">
      <dgm:prSet presAssocID="{DAA95A0B-D759-4D5B-8DCF-0C3749F98E0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EE45FAE0-85C9-4747-9BEA-46573F0FFE7E}" type="pres">
      <dgm:prSet presAssocID="{DAA95A0B-D759-4D5B-8DCF-0C3749F98E0D}" presName="spaceRect" presStyleCnt="0"/>
      <dgm:spPr/>
    </dgm:pt>
    <dgm:pt modelId="{9477223F-CC36-45AC-82DF-576F7ED1AD8F}" type="pres">
      <dgm:prSet presAssocID="{DAA95A0B-D759-4D5B-8DCF-0C3749F98E0D}" presName="parTx" presStyleLbl="revTx" presStyleIdx="1" presStyleCnt="6">
        <dgm:presLayoutVars>
          <dgm:chMax val="0"/>
          <dgm:chPref val="0"/>
        </dgm:presLayoutVars>
      </dgm:prSet>
      <dgm:spPr/>
    </dgm:pt>
    <dgm:pt modelId="{4D3F6F68-717C-497E-BC01-EBDA101C72C9}" type="pres">
      <dgm:prSet presAssocID="{1AA98566-2E7B-47C2-84D5-D357E7E6AF24}" presName="sibTrans" presStyleCnt="0"/>
      <dgm:spPr/>
    </dgm:pt>
    <dgm:pt modelId="{50146BCB-90CE-44F8-A244-9E7928BA9BCD}" type="pres">
      <dgm:prSet presAssocID="{9550050B-2492-40CB-85FE-708047C1C645}" presName="compNode" presStyleCnt="0"/>
      <dgm:spPr/>
    </dgm:pt>
    <dgm:pt modelId="{246CE4B4-6C6D-4AB1-8294-7D74E2E4C2BD}" type="pres">
      <dgm:prSet presAssocID="{9550050B-2492-40CB-85FE-708047C1C645}" presName="bgRect" presStyleLbl="bgShp" presStyleIdx="2" presStyleCnt="6"/>
      <dgm:spPr/>
    </dgm:pt>
    <dgm:pt modelId="{F0164474-DEC9-4024-8959-0999EBFA3A0E}" type="pres">
      <dgm:prSet presAssocID="{9550050B-2492-40CB-85FE-708047C1C64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EDA12B64-6DA3-4828-B42C-CAA91043A23F}" type="pres">
      <dgm:prSet presAssocID="{9550050B-2492-40CB-85FE-708047C1C645}" presName="spaceRect" presStyleCnt="0"/>
      <dgm:spPr/>
    </dgm:pt>
    <dgm:pt modelId="{10A21CCB-0D5D-4F88-987E-937D7248B304}" type="pres">
      <dgm:prSet presAssocID="{9550050B-2492-40CB-85FE-708047C1C645}" presName="parTx" presStyleLbl="revTx" presStyleIdx="2" presStyleCnt="6">
        <dgm:presLayoutVars>
          <dgm:chMax val="0"/>
          <dgm:chPref val="0"/>
        </dgm:presLayoutVars>
      </dgm:prSet>
      <dgm:spPr/>
    </dgm:pt>
    <dgm:pt modelId="{ABA97F7B-0FDE-4D03-A86B-BE6326916C54}" type="pres">
      <dgm:prSet presAssocID="{3669C357-7C16-4E74-BEF5-C97D30DA5C2E}" presName="sibTrans" presStyleCnt="0"/>
      <dgm:spPr/>
    </dgm:pt>
    <dgm:pt modelId="{DFFEA9A8-FE22-4207-978E-7D0294D7F70B}" type="pres">
      <dgm:prSet presAssocID="{2A079D27-966E-4C4A-92E7-8849550276A9}" presName="compNode" presStyleCnt="0"/>
      <dgm:spPr/>
    </dgm:pt>
    <dgm:pt modelId="{797CA7F4-48F9-41E0-BAA4-68EF9E484B4C}" type="pres">
      <dgm:prSet presAssocID="{2A079D27-966E-4C4A-92E7-8849550276A9}" presName="bgRect" presStyleLbl="bgShp" presStyleIdx="3" presStyleCnt="6"/>
      <dgm:spPr/>
    </dgm:pt>
    <dgm:pt modelId="{CCB06116-E2EC-485A-8A6D-DF18A4B5E42C}" type="pres">
      <dgm:prSet presAssocID="{2A079D27-966E-4C4A-92E7-8849550276A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edle"/>
        </a:ext>
      </dgm:extLst>
    </dgm:pt>
    <dgm:pt modelId="{DC920645-3F93-408E-A63A-A645CA403A5E}" type="pres">
      <dgm:prSet presAssocID="{2A079D27-966E-4C4A-92E7-8849550276A9}" presName="spaceRect" presStyleCnt="0"/>
      <dgm:spPr/>
    </dgm:pt>
    <dgm:pt modelId="{F91F7B06-C90A-4600-ABC9-B38BA2051DC9}" type="pres">
      <dgm:prSet presAssocID="{2A079D27-966E-4C4A-92E7-8849550276A9}" presName="parTx" presStyleLbl="revTx" presStyleIdx="3" presStyleCnt="6">
        <dgm:presLayoutVars>
          <dgm:chMax val="0"/>
          <dgm:chPref val="0"/>
        </dgm:presLayoutVars>
      </dgm:prSet>
      <dgm:spPr/>
    </dgm:pt>
    <dgm:pt modelId="{6562A49B-D50A-42FC-B0E1-97609911A2D0}" type="pres">
      <dgm:prSet presAssocID="{DFB24DBC-11B5-414F-9743-35249144C778}" presName="sibTrans" presStyleCnt="0"/>
      <dgm:spPr/>
    </dgm:pt>
    <dgm:pt modelId="{836AD81E-65C5-44D1-9374-9CED676B9335}" type="pres">
      <dgm:prSet presAssocID="{74D9CB6A-A5BE-4FAD-B6C9-887F03E6CF38}" presName="compNode" presStyleCnt="0"/>
      <dgm:spPr/>
    </dgm:pt>
    <dgm:pt modelId="{815FC7BE-84E9-4468-A2CA-89DD13488827}" type="pres">
      <dgm:prSet presAssocID="{74D9CB6A-A5BE-4FAD-B6C9-887F03E6CF38}" presName="bgRect" presStyleLbl="bgShp" presStyleIdx="4" presStyleCnt="6"/>
      <dgm:spPr/>
    </dgm:pt>
    <dgm:pt modelId="{90461BC1-FEFC-4C27-B8A0-EBA7BEC590BD}" type="pres">
      <dgm:prSet presAssocID="{74D9CB6A-A5BE-4FAD-B6C9-887F03E6CF3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ce"/>
        </a:ext>
      </dgm:extLst>
    </dgm:pt>
    <dgm:pt modelId="{11ED5BD3-03B2-4ECF-B3FE-75F4B1E34395}" type="pres">
      <dgm:prSet presAssocID="{74D9CB6A-A5BE-4FAD-B6C9-887F03E6CF38}" presName="spaceRect" presStyleCnt="0"/>
      <dgm:spPr/>
    </dgm:pt>
    <dgm:pt modelId="{385A40DD-BB31-48A1-AC1C-9044847A3246}" type="pres">
      <dgm:prSet presAssocID="{74D9CB6A-A5BE-4FAD-B6C9-887F03E6CF38}" presName="parTx" presStyleLbl="revTx" presStyleIdx="4" presStyleCnt="6">
        <dgm:presLayoutVars>
          <dgm:chMax val="0"/>
          <dgm:chPref val="0"/>
        </dgm:presLayoutVars>
      </dgm:prSet>
      <dgm:spPr/>
    </dgm:pt>
    <dgm:pt modelId="{B62A8E50-E352-4480-A2F9-7B5F5B5398C7}" type="pres">
      <dgm:prSet presAssocID="{944C68E8-D1DD-4163-8225-7B9ACCCD9F18}" presName="sibTrans" presStyleCnt="0"/>
      <dgm:spPr/>
    </dgm:pt>
    <dgm:pt modelId="{6ECBF84C-04C0-4111-B5D0-3AE7C1E18757}" type="pres">
      <dgm:prSet presAssocID="{759C28DD-501C-42F0-A8F5-13BC29C802E4}" presName="compNode" presStyleCnt="0"/>
      <dgm:spPr/>
    </dgm:pt>
    <dgm:pt modelId="{002F81AD-8543-4B40-A0DD-74920BA770C6}" type="pres">
      <dgm:prSet presAssocID="{759C28DD-501C-42F0-A8F5-13BC29C802E4}" presName="bgRect" presStyleLbl="bgShp" presStyleIdx="5" presStyleCnt="6"/>
      <dgm:spPr/>
    </dgm:pt>
    <dgm:pt modelId="{D2AFA64F-9280-4B8E-881F-B2677A0867C9}" type="pres">
      <dgm:prSet presAssocID="{759C28DD-501C-42F0-A8F5-13BC29C802E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laying Cards"/>
        </a:ext>
      </dgm:extLst>
    </dgm:pt>
    <dgm:pt modelId="{C8D5F2D5-1580-4B28-AA21-DA2C4813D23E}" type="pres">
      <dgm:prSet presAssocID="{759C28DD-501C-42F0-A8F5-13BC29C802E4}" presName="spaceRect" presStyleCnt="0"/>
      <dgm:spPr/>
    </dgm:pt>
    <dgm:pt modelId="{BD5CC14B-6FC5-4CD0-A706-A05A68E10DB1}" type="pres">
      <dgm:prSet presAssocID="{759C28DD-501C-42F0-A8F5-13BC29C802E4}" presName="parTx" presStyleLbl="revTx" presStyleIdx="5" presStyleCnt="6">
        <dgm:presLayoutVars>
          <dgm:chMax val="0"/>
          <dgm:chPref val="0"/>
        </dgm:presLayoutVars>
      </dgm:prSet>
      <dgm:spPr/>
    </dgm:pt>
  </dgm:ptLst>
  <dgm:cxnLst>
    <dgm:cxn modelId="{A0FF7C08-7484-4664-9C29-C54FD44D43CB}" srcId="{81C2D041-681E-4BD4-ABB4-790E685CB3F0}" destId="{2A079D27-966E-4C4A-92E7-8849550276A9}" srcOrd="3" destOrd="0" parTransId="{B7547FEA-5AF8-4EBD-B269-1E5122D83C4C}" sibTransId="{DFB24DBC-11B5-414F-9743-35249144C778}"/>
    <dgm:cxn modelId="{0C7DE40F-492C-4962-9B41-8B6057DE4C40}" type="presOf" srcId="{DAA95A0B-D759-4D5B-8DCF-0C3749F98E0D}" destId="{9477223F-CC36-45AC-82DF-576F7ED1AD8F}" srcOrd="0" destOrd="0" presId="urn:microsoft.com/office/officeart/2018/2/layout/IconVerticalSolidList"/>
    <dgm:cxn modelId="{F0CC0811-CD78-439E-8832-DDE683B5092C}" srcId="{81C2D041-681E-4BD4-ABB4-790E685CB3F0}" destId="{74D9CB6A-A5BE-4FAD-B6C9-887F03E6CF38}" srcOrd="4" destOrd="0" parTransId="{32C88751-7AC2-44BC-82EF-8B798FCC052C}" sibTransId="{944C68E8-D1DD-4163-8225-7B9ACCCD9F18}"/>
    <dgm:cxn modelId="{22C3DB16-7420-4523-B162-25664F936C87}" type="presOf" srcId="{81C2D041-681E-4BD4-ABB4-790E685CB3F0}" destId="{2A92ABC6-51E1-45E2-976C-D36038874B31}" srcOrd="0" destOrd="0" presId="urn:microsoft.com/office/officeart/2018/2/layout/IconVerticalSolidList"/>
    <dgm:cxn modelId="{AD3ECA1F-5F9A-44CC-B72A-19B2957A115A}" srcId="{81C2D041-681E-4BD4-ABB4-790E685CB3F0}" destId="{9550050B-2492-40CB-85FE-708047C1C645}" srcOrd="2" destOrd="0" parTransId="{805FAED2-5601-41E4-908C-E2F963ADC142}" sibTransId="{3669C357-7C16-4E74-BEF5-C97D30DA5C2E}"/>
    <dgm:cxn modelId="{9DBBC638-6409-4F99-9715-BB87EC8F0E4F}" type="presOf" srcId="{9550050B-2492-40CB-85FE-708047C1C645}" destId="{10A21CCB-0D5D-4F88-987E-937D7248B304}" srcOrd="0" destOrd="0" presId="urn:microsoft.com/office/officeart/2018/2/layout/IconVerticalSolidList"/>
    <dgm:cxn modelId="{A74E933C-4EB9-4628-8053-7DCF517699CA}" type="presOf" srcId="{A1F8D0FD-AA1D-40EE-88D1-A3490AC8D7EA}" destId="{DC3C4E53-9785-49D7-9D34-6DF62201E717}" srcOrd="0" destOrd="0" presId="urn:microsoft.com/office/officeart/2018/2/layout/IconVerticalSolidList"/>
    <dgm:cxn modelId="{DC917963-4344-484D-AA96-B53A76F9AC13}" srcId="{81C2D041-681E-4BD4-ABB4-790E685CB3F0}" destId="{DAA95A0B-D759-4D5B-8DCF-0C3749F98E0D}" srcOrd="1" destOrd="0" parTransId="{FEFFA25C-147F-4A2F-91DA-10210A36C7E5}" sibTransId="{1AA98566-2E7B-47C2-84D5-D357E7E6AF24}"/>
    <dgm:cxn modelId="{87889644-3822-4C8E-9FDE-1E45C88311D9}" srcId="{81C2D041-681E-4BD4-ABB4-790E685CB3F0}" destId="{759C28DD-501C-42F0-A8F5-13BC29C802E4}" srcOrd="5" destOrd="0" parTransId="{405CEA16-67CE-4543-AAB0-39D904C1B3EF}" sibTransId="{9161189E-D0DF-4242-889E-9CFBBF9311E6}"/>
    <dgm:cxn modelId="{A90FE74B-1C24-4348-BCE7-03648E2366DB}" type="presOf" srcId="{759C28DD-501C-42F0-A8F5-13BC29C802E4}" destId="{BD5CC14B-6FC5-4CD0-A706-A05A68E10DB1}" srcOrd="0" destOrd="0" presId="urn:microsoft.com/office/officeart/2018/2/layout/IconVerticalSolidList"/>
    <dgm:cxn modelId="{94CF3293-0B91-45FC-85D3-C1943B814F81}" srcId="{81C2D041-681E-4BD4-ABB4-790E685CB3F0}" destId="{A1F8D0FD-AA1D-40EE-88D1-A3490AC8D7EA}" srcOrd="0" destOrd="0" parTransId="{F73A3F06-033F-4076-8931-60E3ADD9BE66}" sibTransId="{2C3D7ADD-196F-4124-B6B2-C31DF1C8C899}"/>
    <dgm:cxn modelId="{AFC1C493-9A7B-4D91-A2B8-E7C7EF413406}" type="presOf" srcId="{2A079D27-966E-4C4A-92E7-8849550276A9}" destId="{F91F7B06-C90A-4600-ABC9-B38BA2051DC9}" srcOrd="0" destOrd="0" presId="urn:microsoft.com/office/officeart/2018/2/layout/IconVerticalSolidList"/>
    <dgm:cxn modelId="{68EBE8EA-3B2B-43E3-89E6-9B1DF289B83F}" type="presOf" srcId="{74D9CB6A-A5BE-4FAD-B6C9-887F03E6CF38}" destId="{385A40DD-BB31-48A1-AC1C-9044847A3246}" srcOrd="0" destOrd="0" presId="urn:microsoft.com/office/officeart/2018/2/layout/IconVerticalSolidList"/>
    <dgm:cxn modelId="{A13233A0-C97C-4867-9B46-A51AA871F0E3}" type="presParOf" srcId="{2A92ABC6-51E1-45E2-976C-D36038874B31}" destId="{0F6FCFE6-E1EA-4CAC-A804-6748E391C27A}" srcOrd="0" destOrd="0" presId="urn:microsoft.com/office/officeart/2018/2/layout/IconVerticalSolidList"/>
    <dgm:cxn modelId="{EB27A3FF-5751-4FAD-A0D8-D717A8A76A2D}" type="presParOf" srcId="{0F6FCFE6-E1EA-4CAC-A804-6748E391C27A}" destId="{51968F5C-178C-4950-9ED9-41857967196E}" srcOrd="0" destOrd="0" presId="urn:microsoft.com/office/officeart/2018/2/layout/IconVerticalSolidList"/>
    <dgm:cxn modelId="{C6F2DF90-BD5D-4551-AA47-96E29304F7C0}" type="presParOf" srcId="{0F6FCFE6-E1EA-4CAC-A804-6748E391C27A}" destId="{38E295FC-74C1-468C-9F35-8241114C4A82}" srcOrd="1" destOrd="0" presId="urn:microsoft.com/office/officeart/2018/2/layout/IconVerticalSolidList"/>
    <dgm:cxn modelId="{0958BD7E-A18D-4049-A93E-B252D749D3EE}" type="presParOf" srcId="{0F6FCFE6-E1EA-4CAC-A804-6748E391C27A}" destId="{EAD65E8E-4FA2-4379-A640-E0072B3B9E03}" srcOrd="2" destOrd="0" presId="urn:microsoft.com/office/officeart/2018/2/layout/IconVerticalSolidList"/>
    <dgm:cxn modelId="{D54F2FEA-4A6A-4D39-BE16-17D76624CBDB}" type="presParOf" srcId="{0F6FCFE6-E1EA-4CAC-A804-6748E391C27A}" destId="{DC3C4E53-9785-49D7-9D34-6DF62201E717}" srcOrd="3" destOrd="0" presId="urn:microsoft.com/office/officeart/2018/2/layout/IconVerticalSolidList"/>
    <dgm:cxn modelId="{725DE116-0A32-4EFA-93ED-C14CCCC5A473}" type="presParOf" srcId="{2A92ABC6-51E1-45E2-976C-D36038874B31}" destId="{DC523E46-C9F6-46F3-BDEE-7A9C2679FEA2}" srcOrd="1" destOrd="0" presId="urn:microsoft.com/office/officeart/2018/2/layout/IconVerticalSolidList"/>
    <dgm:cxn modelId="{64AC22CD-98F9-4A1C-9C9A-BCF4C5FBF871}" type="presParOf" srcId="{2A92ABC6-51E1-45E2-976C-D36038874B31}" destId="{1F956589-595C-4789-B96A-D5B29168A90E}" srcOrd="2" destOrd="0" presId="urn:microsoft.com/office/officeart/2018/2/layout/IconVerticalSolidList"/>
    <dgm:cxn modelId="{C97FF695-C367-4674-B837-AF73D8CAC1F1}" type="presParOf" srcId="{1F956589-595C-4789-B96A-D5B29168A90E}" destId="{C8B2D943-2C5F-4801-9FD0-D53167D3DDED}" srcOrd="0" destOrd="0" presId="urn:microsoft.com/office/officeart/2018/2/layout/IconVerticalSolidList"/>
    <dgm:cxn modelId="{65CC90A2-3D09-4A0A-B980-C7B2D97C6708}" type="presParOf" srcId="{1F956589-595C-4789-B96A-D5B29168A90E}" destId="{9130D290-C2D5-46C6-9AD5-57BCBEC4E1D0}" srcOrd="1" destOrd="0" presId="urn:microsoft.com/office/officeart/2018/2/layout/IconVerticalSolidList"/>
    <dgm:cxn modelId="{7717E9BB-3444-4D14-90DC-BAB6751AB1BC}" type="presParOf" srcId="{1F956589-595C-4789-B96A-D5B29168A90E}" destId="{EE45FAE0-85C9-4747-9BEA-46573F0FFE7E}" srcOrd="2" destOrd="0" presId="urn:microsoft.com/office/officeart/2018/2/layout/IconVerticalSolidList"/>
    <dgm:cxn modelId="{894B0FDD-F812-413E-8738-2C6401CB08AD}" type="presParOf" srcId="{1F956589-595C-4789-B96A-D5B29168A90E}" destId="{9477223F-CC36-45AC-82DF-576F7ED1AD8F}" srcOrd="3" destOrd="0" presId="urn:microsoft.com/office/officeart/2018/2/layout/IconVerticalSolidList"/>
    <dgm:cxn modelId="{2D4F0E18-B929-488F-90D6-6AB017500487}" type="presParOf" srcId="{2A92ABC6-51E1-45E2-976C-D36038874B31}" destId="{4D3F6F68-717C-497E-BC01-EBDA101C72C9}" srcOrd="3" destOrd="0" presId="urn:microsoft.com/office/officeart/2018/2/layout/IconVerticalSolidList"/>
    <dgm:cxn modelId="{610CFC84-2FF2-44A9-8A8A-DC03B2F28F1C}" type="presParOf" srcId="{2A92ABC6-51E1-45E2-976C-D36038874B31}" destId="{50146BCB-90CE-44F8-A244-9E7928BA9BCD}" srcOrd="4" destOrd="0" presId="urn:microsoft.com/office/officeart/2018/2/layout/IconVerticalSolidList"/>
    <dgm:cxn modelId="{BC86D6EC-A4EE-4EE8-B76D-8D645DC6AC91}" type="presParOf" srcId="{50146BCB-90CE-44F8-A244-9E7928BA9BCD}" destId="{246CE4B4-6C6D-4AB1-8294-7D74E2E4C2BD}" srcOrd="0" destOrd="0" presId="urn:microsoft.com/office/officeart/2018/2/layout/IconVerticalSolidList"/>
    <dgm:cxn modelId="{AD3E0A24-4067-4D6C-A9D1-88B63BD879F2}" type="presParOf" srcId="{50146BCB-90CE-44F8-A244-9E7928BA9BCD}" destId="{F0164474-DEC9-4024-8959-0999EBFA3A0E}" srcOrd="1" destOrd="0" presId="urn:microsoft.com/office/officeart/2018/2/layout/IconVerticalSolidList"/>
    <dgm:cxn modelId="{E6886A02-9DB2-4A98-83D5-8DABE05DF161}" type="presParOf" srcId="{50146BCB-90CE-44F8-A244-9E7928BA9BCD}" destId="{EDA12B64-6DA3-4828-B42C-CAA91043A23F}" srcOrd="2" destOrd="0" presId="urn:microsoft.com/office/officeart/2018/2/layout/IconVerticalSolidList"/>
    <dgm:cxn modelId="{E7142075-437E-4C71-930F-C978A60051C8}" type="presParOf" srcId="{50146BCB-90CE-44F8-A244-9E7928BA9BCD}" destId="{10A21CCB-0D5D-4F88-987E-937D7248B304}" srcOrd="3" destOrd="0" presId="urn:microsoft.com/office/officeart/2018/2/layout/IconVerticalSolidList"/>
    <dgm:cxn modelId="{F73CB63D-F683-4186-8711-F10A6A7CD81B}" type="presParOf" srcId="{2A92ABC6-51E1-45E2-976C-D36038874B31}" destId="{ABA97F7B-0FDE-4D03-A86B-BE6326916C54}" srcOrd="5" destOrd="0" presId="urn:microsoft.com/office/officeart/2018/2/layout/IconVerticalSolidList"/>
    <dgm:cxn modelId="{CFFA3CF4-8462-42AF-AB64-34849B09E300}" type="presParOf" srcId="{2A92ABC6-51E1-45E2-976C-D36038874B31}" destId="{DFFEA9A8-FE22-4207-978E-7D0294D7F70B}" srcOrd="6" destOrd="0" presId="urn:microsoft.com/office/officeart/2018/2/layout/IconVerticalSolidList"/>
    <dgm:cxn modelId="{2D18D771-6906-4777-9E80-F90899ECCF37}" type="presParOf" srcId="{DFFEA9A8-FE22-4207-978E-7D0294D7F70B}" destId="{797CA7F4-48F9-41E0-BAA4-68EF9E484B4C}" srcOrd="0" destOrd="0" presId="urn:microsoft.com/office/officeart/2018/2/layout/IconVerticalSolidList"/>
    <dgm:cxn modelId="{169D8A5F-EDE6-4729-BB17-2594A05F3B34}" type="presParOf" srcId="{DFFEA9A8-FE22-4207-978E-7D0294D7F70B}" destId="{CCB06116-E2EC-485A-8A6D-DF18A4B5E42C}" srcOrd="1" destOrd="0" presId="urn:microsoft.com/office/officeart/2018/2/layout/IconVerticalSolidList"/>
    <dgm:cxn modelId="{023B318B-24D7-41BC-AD54-8354F56C9A1C}" type="presParOf" srcId="{DFFEA9A8-FE22-4207-978E-7D0294D7F70B}" destId="{DC920645-3F93-408E-A63A-A645CA403A5E}" srcOrd="2" destOrd="0" presId="urn:microsoft.com/office/officeart/2018/2/layout/IconVerticalSolidList"/>
    <dgm:cxn modelId="{869D3BD9-7F85-4D3F-BC5D-6DD47AFDAEB3}" type="presParOf" srcId="{DFFEA9A8-FE22-4207-978E-7D0294D7F70B}" destId="{F91F7B06-C90A-4600-ABC9-B38BA2051DC9}" srcOrd="3" destOrd="0" presId="urn:microsoft.com/office/officeart/2018/2/layout/IconVerticalSolidList"/>
    <dgm:cxn modelId="{BFC49CB1-0AD1-44D5-942F-21DF21450D40}" type="presParOf" srcId="{2A92ABC6-51E1-45E2-976C-D36038874B31}" destId="{6562A49B-D50A-42FC-B0E1-97609911A2D0}" srcOrd="7" destOrd="0" presId="urn:microsoft.com/office/officeart/2018/2/layout/IconVerticalSolidList"/>
    <dgm:cxn modelId="{8713761C-5520-4DCB-9782-9FAEA1F2D2E2}" type="presParOf" srcId="{2A92ABC6-51E1-45E2-976C-D36038874B31}" destId="{836AD81E-65C5-44D1-9374-9CED676B9335}" srcOrd="8" destOrd="0" presId="urn:microsoft.com/office/officeart/2018/2/layout/IconVerticalSolidList"/>
    <dgm:cxn modelId="{A283D091-A0DA-4EE4-8F3F-BA814B2E9B25}" type="presParOf" srcId="{836AD81E-65C5-44D1-9374-9CED676B9335}" destId="{815FC7BE-84E9-4468-A2CA-89DD13488827}" srcOrd="0" destOrd="0" presId="urn:microsoft.com/office/officeart/2018/2/layout/IconVerticalSolidList"/>
    <dgm:cxn modelId="{DA39F900-08C6-44AF-ADE1-A77A1C30371C}" type="presParOf" srcId="{836AD81E-65C5-44D1-9374-9CED676B9335}" destId="{90461BC1-FEFC-4C27-B8A0-EBA7BEC590BD}" srcOrd="1" destOrd="0" presId="urn:microsoft.com/office/officeart/2018/2/layout/IconVerticalSolidList"/>
    <dgm:cxn modelId="{BABC496A-9CA6-46C2-AEA4-5522E1729E3B}" type="presParOf" srcId="{836AD81E-65C5-44D1-9374-9CED676B9335}" destId="{11ED5BD3-03B2-4ECF-B3FE-75F4B1E34395}" srcOrd="2" destOrd="0" presId="urn:microsoft.com/office/officeart/2018/2/layout/IconVerticalSolidList"/>
    <dgm:cxn modelId="{899A0367-DDE8-4207-8C78-2283763AB07C}" type="presParOf" srcId="{836AD81E-65C5-44D1-9374-9CED676B9335}" destId="{385A40DD-BB31-48A1-AC1C-9044847A3246}" srcOrd="3" destOrd="0" presId="urn:microsoft.com/office/officeart/2018/2/layout/IconVerticalSolidList"/>
    <dgm:cxn modelId="{78703351-6155-49AC-BBE4-3BEF022C5CBD}" type="presParOf" srcId="{2A92ABC6-51E1-45E2-976C-D36038874B31}" destId="{B62A8E50-E352-4480-A2F9-7B5F5B5398C7}" srcOrd="9" destOrd="0" presId="urn:microsoft.com/office/officeart/2018/2/layout/IconVerticalSolidList"/>
    <dgm:cxn modelId="{039FCE34-5013-4FA9-9072-D18E1F6189C5}" type="presParOf" srcId="{2A92ABC6-51E1-45E2-976C-D36038874B31}" destId="{6ECBF84C-04C0-4111-B5D0-3AE7C1E18757}" srcOrd="10" destOrd="0" presId="urn:microsoft.com/office/officeart/2018/2/layout/IconVerticalSolidList"/>
    <dgm:cxn modelId="{7642FBAB-87DC-4E70-891F-DF59F3079506}" type="presParOf" srcId="{6ECBF84C-04C0-4111-B5D0-3AE7C1E18757}" destId="{002F81AD-8543-4B40-A0DD-74920BA770C6}" srcOrd="0" destOrd="0" presId="urn:microsoft.com/office/officeart/2018/2/layout/IconVerticalSolidList"/>
    <dgm:cxn modelId="{20ED7F1B-AEDA-4861-B934-450B920CE683}" type="presParOf" srcId="{6ECBF84C-04C0-4111-B5D0-3AE7C1E18757}" destId="{D2AFA64F-9280-4B8E-881F-B2677A0867C9}" srcOrd="1" destOrd="0" presId="urn:microsoft.com/office/officeart/2018/2/layout/IconVerticalSolidList"/>
    <dgm:cxn modelId="{C5586DFA-DA63-49C2-AA16-6033813D7B10}" type="presParOf" srcId="{6ECBF84C-04C0-4111-B5D0-3AE7C1E18757}" destId="{C8D5F2D5-1580-4B28-AA21-DA2C4813D23E}" srcOrd="2" destOrd="0" presId="urn:microsoft.com/office/officeart/2018/2/layout/IconVerticalSolidList"/>
    <dgm:cxn modelId="{142C3AF2-C172-4582-A6E3-B8ECB494C988}" type="presParOf" srcId="{6ECBF84C-04C0-4111-B5D0-3AE7C1E18757}" destId="{BD5CC14B-6FC5-4CD0-A706-A05A68E10DB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C50F2EE-E503-454F-BCCA-232B18FA28D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B20282-DF7B-43AB-932B-1B108D64DC6F}">
      <dgm:prSet/>
      <dgm:spPr/>
      <dgm:t>
        <a:bodyPr/>
        <a:lstStyle/>
        <a:p>
          <a:r>
            <a:rPr lang="en-US"/>
            <a:t>Evaluation methods for classification</a:t>
          </a:r>
        </a:p>
      </dgm:t>
    </dgm:pt>
    <dgm:pt modelId="{C1CB446C-4709-4295-BDB3-C75B79F20B51}" type="parTrans" cxnId="{431C284D-FE5A-4CF9-9E55-0AFC0E5E009A}">
      <dgm:prSet/>
      <dgm:spPr/>
      <dgm:t>
        <a:bodyPr/>
        <a:lstStyle/>
        <a:p>
          <a:endParaRPr lang="en-US"/>
        </a:p>
      </dgm:t>
    </dgm:pt>
    <dgm:pt modelId="{FA1D6630-4AF3-4678-AABF-654BB2854C5F}" type="sibTrans" cxnId="{431C284D-FE5A-4CF9-9E55-0AFC0E5E009A}">
      <dgm:prSet/>
      <dgm:spPr/>
      <dgm:t>
        <a:bodyPr/>
        <a:lstStyle/>
        <a:p>
          <a:endParaRPr lang="en-US"/>
        </a:p>
      </dgm:t>
    </dgm:pt>
    <dgm:pt modelId="{5C7026B0-A41E-4BF2-A31D-9D49A7211A40}">
      <dgm:prSet/>
      <dgm:spPr/>
      <dgm:t>
        <a:bodyPr/>
        <a:lstStyle/>
        <a:p>
          <a:r>
            <a:rPr lang="en-US"/>
            <a:t>Confusion matrix</a:t>
          </a:r>
        </a:p>
      </dgm:t>
    </dgm:pt>
    <dgm:pt modelId="{B69DC8BD-4606-439B-9EA3-5A80539EA6E6}" type="parTrans" cxnId="{6F73D780-8110-45F6-8612-5FB4247E95DB}">
      <dgm:prSet/>
      <dgm:spPr/>
      <dgm:t>
        <a:bodyPr/>
        <a:lstStyle/>
        <a:p>
          <a:endParaRPr lang="en-US"/>
        </a:p>
      </dgm:t>
    </dgm:pt>
    <dgm:pt modelId="{EB55D943-DEA6-47E4-820D-9462A66C0542}" type="sibTrans" cxnId="{6F73D780-8110-45F6-8612-5FB4247E95DB}">
      <dgm:prSet/>
      <dgm:spPr/>
      <dgm:t>
        <a:bodyPr/>
        <a:lstStyle/>
        <a:p>
          <a:endParaRPr lang="en-US"/>
        </a:p>
      </dgm:t>
    </dgm:pt>
    <dgm:pt modelId="{4E711765-0B6A-44B2-863A-4103F83A03F7}">
      <dgm:prSet/>
      <dgm:spPr/>
      <dgm:t>
        <a:bodyPr/>
        <a:lstStyle/>
        <a:p>
          <a:r>
            <a:rPr lang="en-US"/>
            <a:t>Accuracy</a:t>
          </a:r>
        </a:p>
      </dgm:t>
    </dgm:pt>
    <dgm:pt modelId="{AEE04259-DFA4-4885-A992-2774B9783F46}" type="parTrans" cxnId="{0F10E9B6-F7AF-4CF7-838B-8C3F66F6512E}">
      <dgm:prSet/>
      <dgm:spPr/>
      <dgm:t>
        <a:bodyPr/>
        <a:lstStyle/>
        <a:p>
          <a:endParaRPr lang="en-US"/>
        </a:p>
      </dgm:t>
    </dgm:pt>
    <dgm:pt modelId="{8A8FEA78-70AB-434B-AD8C-AA0A544E1942}" type="sibTrans" cxnId="{0F10E9B6-F7AF-4CF7-838B-8C3F66F6512E}">
      <dgm:prSet/>
      <dgm:spPr/>
      <dgm:t>
        <a:bodyPr/>
        <a:lstStyle/>
        <a:p>
          <a:endParaRPr lang="en-US"/>
        </a:p>
      </dgm:t>
    </dgm:pt>
    <dgm:pt modelId="{E45841AB-4C1C-4C43-A71B-98664EE3B4F4}">
      <dgm:prSet/>
      <dgm:spPr/>
      <dgm:t>
        <a:bodyPr/>
        <a:lstStyle/>
        <a:p>
          <a:r>
            <a:rPr lang="en-US"/>
            <a:t>Precision</a:t>
          </a:r>
        </a:p>
      </dgm:t>
    </dgm:pt>
    <dgm:pt modelId="{602751EC-9181-4CB2-933F-C1466547B24A}" type="parTrans" cxnId="{267FBCB1-D0AD-4ED5-A71A-AC0A929A7B1B}">
      <dgm:prSet/>
      <dgm:spPr/>
      <dgm:t>
        <a:bodyPr/>
        <a:lstStyle/>
        <a:p>
          <a:endParaRPr lang="en-US"/>
        </a:p>
      </dgm:t>
    </dgm:pt>
    <dgm:pt modelId="{CC9FFFF6-0477-4902-BD43-6513CD2F556D}" type="sibTrans" cxnId="{267FBCB1-D0AD-4ED5-A71A-AC0A929A7B1B}">
      <dgm:prSet/>
      <dgm:spPr/>
      <dgm:t>
        <a:bodyPr/>
        <a:lstStyle/>
        <a:p>
          <a:endParaRPr lang="en-US"/>
        </a:p>
      </dgm:t>
    </dgm:pt>
    <dgm:pt modelId="{A6BF496A-5CAE-4AC3-9E2B-820E9EB42270}">
      <dgm:prSet/>
      <dgm:spPr/>
      <dgm:t>
        <a:bodyPr/>
        <a:lstStyle/>
        <a:p>
          <a:r>
            <a:rPr lang="en-US"/>
            <a:t>Recall</a:t>
          </a:r>
        </a:p>
      </dgm:t>
    </dgm:pt>
    <dgm:pt modelId="{14ED46BC-2CB1-438E-883C-D179942DB6A2}" type="parTrans" cxnId="{0D1ED1D8-DF77-4570-8E7E-3FD367CE0B17}">
      <dgm:prSet/>
      <dgm:spPr/>
      <dgm:t>
        <a:bodyPr/>
        <a:lstStyle/>
        <a:p>
          <a:endParaRPr lang="en-US"/>
        </a:p>
      </dgm:t>
    </dgm:pt>
    <dgm:pt modelId="{DC6BE660-A0F3-4C7A-8292-6C0FE5D0AE97}" type="sibTrans" cxnId="{0D1ED1D8-DF77-4570-8E7E-3FD367CE0B17}">
      <dgm:prSet/>
      <dgm:spPr/>
      <dgm:t>
        <a:bodyPr/>
        <a:lstStyle/>
        <a:p>
          <a:endParaRPr lang="en-US"/>
        </a:p>
      </dgm:t>
    </dgm:pt>
    <dgm:pt modelId="{20E23B4D-32F8-4C4F-9ABC-63B903E3F0D5}">
      <dgm:prSet/>
      <dgm:spPr/>
      <dgm:t>
        <a:bodyPr/>
        <a:lstStyle/>
        <a:p>
          <a:r>
            <a:rPr lang="en-US"/>
            <a:t>Threshold value</a:t>
          </a:r>
        </a:p>
      </dgm:t>
    </dgm:pt>
    <dgm:pt modelId="{EB63386E-4C10-4641-8B5B-5D8B732953DA}" type="parTrans" cxnId="{60B7FEE9-4316-4A85-A972-531E0568CAAD}">
      <dgm:prSet/>
      <dgm:spPr/>
      <dgm:t>
        <a:bodyPr/>
        <a:lstStyle/>
        <a:p>
          <a:endParaRPr lang="en-US"/>
        </a:p>
      </dgm:t>
    </dgm:pt>
    <dgm:pt modelId="{BC240E85-B764-4E14-A400-68F07C069AE1}" type="sibTrans" cxnId="{60B7FEE9-4316-4A85-A972-531E0568CAAD}">
      <dgm:prSet/>
      <dgm:spPr/>
      <dgm:t>
        <a:bodyPr/>
        <a:lstStyle/>
        <a:p>
          <a:endParaRPr lang="en-US"/>
        </a:p>
      </dgm:t>
    </dgm:pt>
    <dgm:pt modelId="{26C196D1-A182-4D45-8185-A933F18722C1}" type="pres">
      <dgm:prSet presAssocID="{5C50F2EE-E503-454F-BCCA-232B18FA28D5}" presName="root" presStyleCnt="0">
        <dgm:presLayoutVars>
          <dgm:dir/>
          <dgm:resizeHandles val="exact"/>
        </dgm:presLayoutVars>
      </dgm:prSet>
      <dgm:spPr/>
    </dgm:pt>
    <dgm:pt modelId="{41F38E91-056C-44E2-B1D5-98D80810DA2C}" type="pres">
      <dgm:prSet presAssocID="{52B20282-DF7B-43AB-932B-1B108D64DC6F}" presName="compNode" presStyleCnt="0"/>
      <dgm:spPr/>
    </dgm:pt>
    <dgm:pt modelId="{71D1FCD7-578E-451A-BF2A-11AAA7072D9A}" type="pres">
      <dgm:prSet presAssocID="{52B20282-DF7B-43AB-932B-1B108D64DC6F}" presName="bgRect" presStyleLbl="bgShp" presStyleIdx="0" presStyleCnt="6"/>
      <dgm:spPr/>
    </dgm:pt>
    <dgm:pt modelId="{2F7A00C0-DAC9-45FF-BB73-901A34EB9175}" type="pres">
      <dgm:prSet presAssocID="{52B20282-DF7B-43AB-932B-1B108D64DC6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075A3C9A-D311-4C5D-AE4E-FCCE78B59CD7}" type="pres">
      <dgm:prSet presAssocID="{52B20282-DF7B-43AB-932B-1B108D64DC6F}" presName="spaceRect" presStyleCnt="0"/>
      <dgm:spPr/>
    </dgm:pt>
    <dgm:pt modelId="{77EB047B-A34F-449A-BC94-A865A03267F4}" type="pres">
      <dgm:prSet presAssocID="{52B20282-DF7B-43AB-932B-1B108D64DC6F}" presName="parTx" presStyleLbl="revTx" presStyleIdx="0" presStyleCnt="6">
        <dgm:presLayoutVars>
          <dgm:chMax val="0"/>
          <dgm:chPref val="0"/>
        </dgm:presLayoutVars>
      </dgm:prSet>
      <dgm:spPr/>
    </dgm:pt>
    <dgm:pt modelId="{8B923926-DF40-4C68-A778-740AC908D3CA}" type="pres">
      <dgm:prSet presAssocID="{FA1D6630-4AF3-4678-AABF-654BB2854C5F}" presName="sibTrans" presStyleCnt="0"/>
      <dgm:spPr/>
    </dgm:pt>
    <dgm:pt modelId="{EA2339F7-E728-40E2-9600-021AE99AD529}" type="pres">
      <dgm:prSet presAssocID="{5C7026B0-A41E-4BF2-A31D-9D49A7211A40}" presName="compNode" presStyleCnt="0"/>
      <dgm:spPr/>
    </dgm:pt>
    <dgm:pt modelId="{D0284A92-0549-4B01-B3D3-4AC688EB7E15}" type="pres">
      <dgm:prSet presAssocID="{5C7026B0-A41E-4BF2-A31D-9D49A7211A40}" presName="bgRect" presStyleLbl="bgShp" presStyleIdx="1" presStyleCnt="6"/>
      <dgm:spPr/>
    </dgm:pt>
    <dgm:pt modelId="{543BD8BA-C1F2-4565-9A60-CA06A0E343F2}" type="pres">
      <dgm:prSet presAssocID="{5C7026B0-A41E-4BF2-A31D-9D49A7211A4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8AEE370F-BAC1-42C1-B503-7FED93E29D3D}" type="pres">
      <dgm:prSet presAssocID="{5C7026B0-A41E-4BF2-A31D-9D49A7211A40}" presName="spaceRect" presStyleCnt="0"/>
      <dgm:spPr/>
    </dgm:pt>
    <dgm:pt modelId="{F9A2B8EF-2CD7-4F96-8A3A-F44D28869528}" type="pres">
      <dgm:prSet presAssocID="{5C7026B0-A41E-4BF2-A31D-9D49A7211A40}" presName="parTx" presStyleLbl="revTx" presStyleIdx="1" presStyleCnt="6">
        <dgm:presLayoutVars>
          <dgm:chMax val="0"/>
          <dgm:chPref val="0"/>
        </dgm:presLayoutVars>
      </dgm:prSet>
      <dgm:spPr/>
    </dgm:pt>
    <dgm:pt modelId="{D9005510-E0D9-41D9-B0ED-E0D61246202E}" type="pres">
      <dgm:prSet presAssocID="{EB55D943-DEA6-47E4-820D-9462A66C0542}" presName="sibTrans" presStyleCnt="0"/>
      <dgm:spPr/>
    </dgm:pt>
    <dgm:pt modelId="{75AE263C-1E5D-4A6F-A4CE-1D49754925A4}" type="pres">
      <dgm:prSet presAssocID="{4E711765-0B6A-44B2-863A-4103F83A03F7}" presName="compNode" presStyleCnt="0"/>
      <dgm:spPr/>
    </dgm:pt>
    <dgm:pt modelId="{BD829BAB-9A5C-4799-855A-BE424BEB5CA2}" type="pres">
      <dgm:prSet presAssocID="{4E711765-0B6A-44B2-863A-4103F83A03F7}" presName="bgRect" presStyleLbl="bgShp" presStyleIdx="2" presStyleCnt="6"/>
      <dgm:spPr/>
    </dgm:pt>
    <dgm:pt modelId="{F9BF41D4-3FED-4C59-9742-778C3190A1EA}" type="pres">
      <dgm:prSet presAssocID="{4E711765-0B6A-44B2-863A-4103F83A03F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A33AFED2-827E-4AF0-970C-0C22173C1108}" type="pres">
      <dgm:prSet presAssocID="{4E711765-0B6A-44B2-863A-4103F83A03F7}" presName="spaceRect" presStyleCnt="0"/>
      <dgm:spPr/>
    </dgm:pt>
    <dgm:pt modelId="{57BCB98B-487E-4AD8-BA05-09FE82DA17AD}" type="pres">
      <dgm:prSet presAssocID="{4E711765-0B6A-44B2-863A-4103F83A03F7}" presName="parTx" presStyleLbl="revTx" presStyleIdx="2" presStyleCnt="6">
        <dgm:presLayoutVars>
          <dgm:chMax val="0"/>
          <dgm:chPref val="0"/>
        </dgm:presLayoutVars>
      </dgm:prSet>
      <dgm:spPr/>
    </dgm:pt>
    <dgm:pt modelId="{B591C3D6-93B2-4659-BBD9-D60DF1BF7F9D}" type="pres">
      <dgm:prSet presAssocID="{8A8FEA78-70AB-434B-AD8C-AA0A544E1942}" presName="sibTrans" presStyleCnt="0"/>
      <dgm:spPr/>
    </dgm:pt>
    <dgm:pt modelId="{42ACEF17-73BB-4BA9-BC8A-A52EAD3B15F9}" type="pres">
      <dgm:prSet presAssocID="{E45841AB-4C1C-4C43-A71B-98664EE3B4F4}" presName="compNode" presStyleCnt="0"/>
      <dgm:spPr/>
    </dgm:pt>
    <dgm:pt modelId="{4DF36012-70AD-40BD-B51F-E286A9643143}" type="pres">
      <dgm:prSet presAssocID="{E45841AB-4C1C-4C43-A71B-98664EE3B4F4}" presName="bgRect" presStyleLbl="bgShp" presStyleIdx="3" presStyleCnt="6"/>
      <dgm:spPr/>
    </dgm:pt>
    <dgm:pt modelId="{5F164C80-ECB6-4A5A-99B0-B3A8137CC90D}" type="pres">
      <dgm:prSet presAssocID="{E45841AB-4C1C-4C43-A71B-98664EE3B4F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p compass"/>
        </a:ext>
      </dgm:extLst>
    </dgm:pt>
    <dgm:pt modelId="{06393248-DE29-4407-9A9E-8324BEEF3464}" type="pres">
      <dgm:prSet presAssocID="{E45841AB-4C1C-4C43-A71B-98664EE3B4F4}" presName="spaceRect" presStyleCnt="0"/>
      <dgm:spPr/>
    </dgm:pt>
    <dgm:pt modelId="{AD5DEBA1-EB97-406E-A1C9-84F5F1E36DE4}" type="pres">
      <dgm:prSet presAssocID="{E45841AB-4C1C-4C43-A71B-98664EE3B4F4}" presName="parTx" presStyleLbl="revTx" presStyleIdx="3" presStyleCnt="6">
        <dgm:presLayoutVars>
          <dgm:chMax val="0"/>
          <dgm:chPref val="0"/>
        </dgm:presLayoutVars>
      </dgm:prSet>
      <dgm:spPr/>
    </dgm:pt>
    <dgm:pt modelId="{8FA4B30E-B08F-4C92-A8BF-561EE6BE269E}" type="pres">
      <dgm:prSet presAssocID="{CC9FFFF6-0477-4902-BD43-6513CD2F556D}" presName="sibTrans" presStyleCnt="0"/>
      <dgm:spPr/>
    </dgm:pt>
    <dgm:pt modelId="{22DFB362-7EAA-402F-941F-D23B6D9386CE}" type="pres">
      <dgm:prSet presAssocID="{A6BF496A-5CAE-4AC3-9E2B-820E9EB42270}" presName="compNode" presStyleCnt="0"/>
      <dgm:spPr/>
    </dgm:pt>
    <dgm:pt modelId="{893C8C8D-FB8D-421A-9ED4-956E167CFA62}" type="pres">
      <dgm:prSet presAssocID="{A6BF496A-5CAE-4AC3-9E2B-820E9EB42270}" presName="bgRect" presStyleLbl="bgShp" presStyleIdx="4" presStyleCnt="6"/>
      <dgm:spPr/>
    </dgm:pt>
    <dgm:pt modelId="{8044E63C-ED64-4D11-B49C-FF26A49D93FF}" type="pres">
      <dgm:prSet presAssocID="{A6BF496A-5CAE-4AC3-9E2B-820E9EB4227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DA67FC9A-AE1B-4A83-8AB4-8ABF18598F2C}" type="pres">
      <dgm:prSet presAssocID="{A6BF496A-5CAE-4AC3-9E2B-820E9EB42270}" presName="spaceRect" presStyleCnt="0"/>
      <dgm:spPr/>
    </dgm:pt>
    <dgm:pt modelId="{99BC4FAA-9E6C-4946-B502-C49EF44EFB69}" type="pres">
      <dgm:prSet presAssocID="{A6BF496A-5CAE-4AC3-9E2B-820E9EB42270}" presName="parTx" presStyleLbl="revTx" presStyleIdx="4" presStyleCnt="6">
        <dgm:presLayoutVars>
          <dgm:chMax val="0"/>
          <dgm:chPref val="0"/>
        </dgm:presLayoutVars>
      </dgm:prSet>
      <dgm:spPr/>
    </dgm:pt>
    <dgm:pt modelId="{6F1AAB41-505D-4782-A459-14259DDECDFF}" type="pres">
      <dgm:prSet presAssocID="{DC6BE660-A0F3-4C7A-8292-6C0FE5D0AE97}" presName="sibTrans" presStyleCnt="0"/>
      <dgm:spPr/>
    </dgm:pt>
    <dgm:pt modelId="{B19DCBFB-D7BD-40C5-8642-CF5EB8A59D2F}" type="pres">
      <dgm:prSet presAssocID="{20E23B4D-32F8-4C4F-9ABC-63B903E3F0D5}" presName="compNode" presStyleCnt="0"/>
      <dgm:spPr/>
    </dgm:pt>
    <dgm:pt modelId="{561C4D29-0B06-4395-A3A9-25AF5200C8C8}" type="pres">
      <dgm:prSet presAssocID="{20E23B4D-32F8-4C4F-9ABC-63B903E3F0D5}" presName="bgRect" presStyleLbl="bgShp" presStyleIdx="5" presStyleCnt="6"/>
      <dgm:spPr/>
    </dgm:pt>
    <dgm:pt modelId="{A6D530E7-4FFB-493F-87E0-E68B80572356}" type="pres">
      <dgm:prSet presAssocID="{20E23B4D-32F8-4C4F-9ABC-63B903E3F0D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ey"/>
        </a:ext>
      </dgm:extLst>
    </dgm:pt>
    <dgm:pt modelId="{FC2E71DD-A182-48E2-906F-99ADFE7C3695}" type="pres">
      <dgm:prSet presAssocID="{20E23B4D-32F8-4C4F-9ABC-63B903E3F0D5}" presName="spaceRect" presStyleCnt="0"/>
      <dgm:spPr/>
    </dgm:pt>
    <dgm:pt modelId="{07A1658F-200D-41B6-982E-CEA1BFBB2DE3}" type="pres">
      <dgm:prSet presAssocID="{20E23B4D-32F8-4C4F-9ABC-63B903E3F0D5}" presName="parTx" presStyleLbl="revTx" presStyleIdx="5" presStyleCnt="6">
        <dgm:presLayoutVars>
          <dgm:chMax val="0"/>
          <dgm:chPref val="0"/>
        </dgm:presLayoutVars>
      </dgm:prSet>
      <dgm:spPr/>
    </dgm:pt>
  </dgm:ptLst>
  <dgm:cxnLst>
    <dgm:cxn modelId="{0F56671B-0ACD-405D-AA38-DBD9B67BFD08}" type="presOf" srcId="{5C50F2EE-E503-454F-BCCA-232B18FA28D5}" destId="{26C196D1-A182-4D45-8185-A933F18722C1}" srcOrd="0" destOrd="0" presId="urn:microsoft.com/office/officeart/2018/2/layout/IconVerticalSolidList"/>
    <dgm:cxn modelId="{03677D6B-E248-4A22-B5A7-15DBA5717F69}" type="presOf" srcId="{A6BF496A-5CAE-4AC3-9E2B-820E9EB42270}" destId="{99BC4FAA-9E6C-4946-B502-C49EF44EFB69}" srcOrd="0" destOrd="0" presId="urn:microsoft.com/office/officeart/2018/2/layout/IconVerticalSolidList"/>
    <dgm:cxn modelId="{E5677B4C-F633-4F03-AA12-B44E9322E2C4}" type="presOf" srcId="{5C7026B0-A41E-4BF2-A31D-9D49A7211A40}" destId="{F9A2B8EF-2CD7-4F96-8A3A-F44D28869528}" srcOrd="0" destOrd="0" presId="urn:microsoft.com/office/officeart/2018/2/layout/IconVerticalSolidList"/>
    <dgm:cxn modelId="{431C284D-FE5A-4CF9-9E55-0AFC0E5E009A}" srcId="{5C50F2EE-E503-454F-BCCA-232B18FA28D5}" destId="{52B20282-DF7B-43AB-932B-1B108D64DC6F}" srcOrd="0" destOrd="0" parTransId="{C1CB446C-4709-4295-BDB3-C75B79F20B51}" sibTransId="{FA1D6630-4AF3-4678-AABF-654BB2854C5F}"/>
    <dgm:cxn modelId="{5A8FCB58-D51F-436A-94FB-ADD89F5F94F2}" type="presOf" srcId="{20E23B4D-32F8-4C4F-9ABC-63B903E3F0D5}" destId="{07A1658F-200D-41B6-982E-CEA1BFBB2DE3}" srcOrd="0" destOrd="0" presId="urn:microsoft.com/office/officeart/2018/2/layout/IconVerticalSolidList"/>
    <dgm:cxn modelId="{6F73D780-8110-45F6-8612-5FB4247E95DB}" srcId="{5C50F2EE-E503-454F-BCCA-232B18FA28D5}" destId="{5C7026B0-A41E-4BF2-A31D-9D49A7211A40}" srcOrd="1" destOrd="0" parTransId="{B69DC8BD-4606-439B-9EA3-5A80539EA6E6}" sibTransId="{EB55D943-DEA6-47E4-820D-9462A66C0542}"/>
    <dgm:cxn modelId="{8019B293-88AD-40CD-B11B-390F683015C5}" type="presOf" srcId="{4E711765-0B6A-44B2-863A-4103F83A03F7}" destId="{57BCB98B-487E-4AD8-BA05-09FE82DA17AD}" srcOrd="0" destOrd="0" presId="urn:microsoft.com/office/officeart/2018/2/layout/IconVerticalSolidList"/>
    <dgm:cxn modelId="{9A857094-3E2E-467F-B51B-2217A9CC4C7E}" type="presOf" srcId="{E45841AB-4C1C-4C43-A71B-98664EE3B4F4}" destId="{AD5DEBA1-EB97-406E-A1C9-84F5F1E36DE4}" srcOrd="0" destOrd="0" presId="urn:microsoft.com/office/officeart/2018/2/layout/IconVerticalSolidList"/>
    <dgm:cxn modelId="{267FBCB1-D0AD-4ED5-A71A-AC0A929A7B1B}" srcId="{5C50F2EE-E503-454F-BCCA-232B18FA28D5}" destId="{E45841AB-4C1C-4C43-A71B-98664EE3B4F4}" srcOrd="3" destOrd="0" parTransId="{602751EC-9181-4CB2-933F-C1466547B24A}" sibTransId="{CC9FFFF6-0477-4902-BD43-6513CD2F556D}"/>
    <dgm:cxn modelId="{0F10E9B6-F7AF-4CF7-838B-8C3F66F6512E}" srcId="{5C50F2EE-E503-454F-BCCA-232B18FA28D5}" destId="{4E711765-0B6A-44B2-863A-4103F83A03F7}" srcOrd="2" destOrd="0" parTransId="{AEE04259-DFA4-4885-A992-2774B9783F46}" sibTransId="{8A8FEA78-70AB-434B-AD8C-AA0A544E1942}"/>
    <dgm:cxn modelId="{54467BC5-96A3-4857-9B54-A35177A06BE7}" type="presOf" srcId="{52B20282-DF7B-43AB-932B-1B108D64DC6F}" destId="{77EB047B-A34F-449A-BC94-A865A03267F4}" srcOrd="0" destOrd="0" presId="urn:microsoft.com/office/officeart/2018/2/layout/IconVerticalSolidList"/>
    <dgm:cxn modelId="{0D1ED1D8-DF77-4570-8E7E-3FD367CE0B17}" srcId="{5C50F2EE-E503-454F-BCCA-232B18FA28D5}" destId="{A6BF496A-5CAE-4AC3-9E2B-820E9EB42270}" srcOrd="4" destOrd="0" parTransId="{14ED46BC-2CB1-438E-883C-D179942DB6A2}" sibTransId="{DC6BE660-A0F3-4C7A-8292-6C0FE5D0AE97}"/>
    <dgm:cxn modelId="{60B7FEE9-4316-4A85-A972-531E0568CAAD}" srcId="{5C50F2EE-E503-454F-BCCA-232B18FA28D5}" destId="{20E23B4D-32F8-4C4F-9ABC-63B903E3F0D5}" srcOrd="5" destOrd="0" parTransId="{EB63386E-4C10-4641-8B5B-5D8B732953DA}" sibTransId="{BC240E85-B764-4E14-A400-68F07C069AE1}"/>
    <dgm:cxn modelId="{BA73E3B2-9DCE-4B0F-A074-40F4B9B51ACB}" type="presParOf" srcId="{26C196D1-A182-4D45-8185-A933F18722C1}" destId="{41F38E91-056C-44E2-B1D5-98D80810DA2C}" srcOrd="0" destOrd="0" presId="urn:microsoft.com/office/officeart/2018/2/layout/IconVerticalSolidList"/>
    <dgm:cxn modelId="{E3B40DA2-AD17-4936-9CB1-0B3C2160E05D}" type="presParOf" srcId="{41F38E91-056C-44E2-B1D5-98D80810DA2C}" destId="{71D1FCD7-578E-451A-BF2A-11AAA7072D9A}" srcOrd="0" destOrd="0" presId="urn:microsoft.com/office/officeart/2018/2/layout/IconVerticalSolidList"/>
    <dgm:cxn modelId="{EDAE7F57-F239-4A63-942F-13F372426CF4}" type="presParOf" srcId="{41F38E91-056C-44E2-B1D5-98D80810DA2C}" destId="{2F7A00C0-DAC9-45FF-BB73-901A34EB9175}" srcOrd="1" destOrd="0" presId="urn:microsoft.com/office/officeart/2018/2/layout/IconVerticalSolidList"/>
    <dgm:cxn modelId="{BA26CBE6-A1C3-4F03-8C63-E8354B8D2BFA}" type="presParOf" srcId="{41F38E91-056C-44E2-B1D5-98D80810DA2C}" destId="{075A3C9A-D311-4C5D-AE4E-FCCE78B59CD7}" srcOrd="2" destOrd="0" presId="urn:microsoft.com/office/officeart/2018/2/layout/IconVerticalSolidList"/>
    <dgm:cxn modelId="{AB100955-5F8A-4B40-BF3A-FD29F9106146}" type="presParOf" srcId="{41F38E91-056C-44E2-B1D5-98D80810DA2C}" destId="{77EB047B-A34F-449A-BC94-A865A03267F4}" srcOrd="3" destOrd="0" presId="urn:microsoft.com/office/officeart/2018/2/layout/IconVerticalSolidList"/>
    <dgm:cxn modelId="{53A010DC-ABFA-4B74-B449-D90B132FBADC}" type="presParOf" srcId="{26C196D1-A182-4D45-8185-A933F18722C1}" destId="{8B923926-DF40-4C68-A778-740AC908D3CA}" srcOrd="1" destOrd="0" presId="urn:microsoft.com/office/officeart/2018/2/layout/IconVerticalSolidList"/>
    <dgm:cxn modelId="{05595AD2-EF58-410E-9ABE-10E56B17C517}" type="presParOf" srcId="{26C196D1-A182-4D45-8185-A933F18722C1}" destId="{EA2339F7-E728-40E2-9600-021AE99AD529}" srcOrd="2" destOrd="0" presId="urn:microsoft.com/office/officeart/2018/2/layout/IconVerticalSolidList"/>
    <dgm:cxn modelId="{2800D09D-2539-483C-99F5-357F88C9FD63}" type="presParOf" srcId="{EA2339F7-E728-40E2-9600-021AE99AD529}" destId="{D0284A92-0549-4B01-B3D3-4AC688EB7E15}" srcOrd="0" destOrd="0" presId="urn:microsoft.com/office/officeart/2018/2/layout/IconVerticalSolidList"/>
    <dgm:cxn modelId="{ADAED722-2014-45ED-B63D-3E782A4429F3}" type="presParOf" srcId="{EA2339F7-E728-40E2-9600-021AE99AD529}" destId="{543BD8BA-C1F2-4565-9A60-CA06A0E343F2}" srcOrd="1" destOrd="0" presId="urn:microsoft.com/office/officeart/2018/2/layout/IconVerticalSolidList"/>
    <dgm:cxn modelId="{3AD4B830-B650-4F35-A098-B081751AA988}" type="presParOf" srcId="{EA2339F7-E728-40E2-9600-021AE99AD529}" destId="{8AEE370F-BAC1-42C1-B503-7FED93E29D3D}" srcOrd="2" destOrd="0" presId="urn:microsoft.com/office/officeart/2018/2/layout/IconVerticalSolidList"/>
    <dgm:cxn modelId="{189188B2-3D08-4536-A074-ACD1010F1762}" type="presParOf" srcId="{EA2339F7-E728-40E2-9600-021AE99AD529}" destId="{F9A2B8EF-2CD7-4F96-8A3A-F44D28869528}" srcOrd="3" destOrd="0" presId="urn:microsoft.com/office/officeart/2018/2/layout/IconVerticalSolidList"/>
    <dgm:cxn modelId="{96B320B2-9FF6-46BA-8281-AB1867B3F227}" type="presParOf" srcId="{26C196D1-A182-4D45-8185-A933F18722C1}" destId="{D9005510-E0D9-41D9-B0ED-E0D61246202E}" srcOrd="3" destOrd="0" presId="urn:microsoft.com/office/officeart/2018/2/layout/IconVerticalSolidList"/>
    <dgm:cxn modelId="{4FF01A46-A02D-44B3-83AD-2D5E005EC08A}" type="presParOf" srcId="{26C196D1-A182-4D45-8185-A933F18722C1}" destId="{75AE263C-1E5D-4A6F-A4CE-1D49754925A4}" srcOrd="4" destOrd="0" presId="urn:microsoft.com/office/officeart/2018/2/layout/IconVerticalSolidList"/>
    <dgm:cxn modelId="{7440B02A-705B-4ED5-91C1-55F1CDFDC281}" type="presParOf" srcId="{75AE263C-1E5D-4A6F-A4CE-1D49754925A4}" destId="{BD829BAB-9A5C-4799-855A-BE424BEB5CA2}" srcOrd="0" destOrd="0" presId="urn:microsoft.com/office/officeart/2018/2/layout/IconVerticalSolidList"/>
    <dgm:cxn modelId="{D35F894B-89BD-4B4B-8E01-54DE25652B20}" type="presParOf" srcId="{75AE263C-1E5D-4A6F-A4CE-1D49754925A4}" destId="{F9BF41D4-3FED-4C59-9742-778C3190A1EA}" srcOrd="1" destOrd="0" presId="urn:microsoft.com/office/officeart/2018/2/layout/IconVerticalSolidList"/>
    <dgm:cxn modelId="{9814D0E5-C661-4949-8ED0-8B9C95CDFF01}" type="presParOf" srcId="{75AE263C-1E5D-4A6F-A4CE-1D49754925A4}" destId="{A33AFED2-827E-4AF0-970C-0C22173C1108}" srcOrd="2" destOrd="0" presId="urn:microsoft.com/office/officeart/2018/2/layout/IconVerticalSolidList"/>
    <dgm:cxn modelId="{DA4A066A-2C7A-48A1-ADB5-761CA48DD8B5}" type="presParOf" srcId="{75AE263C-1E5D-4A6F-A4CE-1D49754925A4}" destId="{57BCB98B-487E-4AD8-BA05-09FE82DA17AD}" srcOrd="3" destOrd="0" presId="urn:microsoft.com/office/officeart/2018/2/layout/IconVerticalSolidList"/>
    <dgm:cxn modelId="{4ACE98B4-3072-4049-867B-E5B9FDF58D0B}" type="presParOf" srcId="{26C196D1-A182-4D45-8185-A933F18722C1}" destId="{B591C3D6-93B2-4659-BBD9-D60DF1BF7F9D}" srcOrd="5" destOrd="0" presId="urn:microsoft.com/office/officeart/2018/2/layout/IconVerticalSolidList"/>
    <dgm:cxn modelId="{925637C8-8C18-44B1-ADE9-124E570B8E1A}" type="presParOf" srcId="{26C196D1-A182-4D45-8185-A933F18722C1}" destId="{42ACEF17-73BB-4BA9-BC8A-A52EAD3B15F9}" srcOrd="6" destOrd="0" presId="urn:microsoft.com/office/officeart/2018/2/layout/IconVerticalSolidList"/>
    <dgm:cxn modelId="{3F08AC37-558A-4492-A228-940D97F50A92}" type="presParOf" srcId="{42ACEF17-73BB-4BA9-BC8A-A52EAD3B15F9}" destId="{4DF36012-70AD-40BD-B51F-E286A9643143}" srcOrd="0" destOrd="0" presId="urn:microsoft.com/office/officeart/2018/2/layout/IconVerticalSolidList"/>
    <dgm:cxn modelId="{E8304DDB-5635-4B3A-8240-FCA3B89A1AB8}" type="presParOf" srcId="{42ACEF17-73BB-4BA9-BC8A-A52EAD3B15F9}" destId="{5F164C80-ECB6-4A5A-99B0-B3A8137CC90D}" srcOrd="1" destOrd="0" presId="urn:microsoft.com/office/officeart/2018/2/layout/IconVerticalSolidList"/>
    <dgm:cxn modelId="{8B91BB8D-CE47-4425-A706-5B8608D899DA}" type="presParOf" srcId="{42ACEF17-73BB-4BA9-BC8A-A52EAD3B15F9}" destId="{06393248-DE29-4407-9A9E-8324BEEF3464}" srcOrd="2" destOrd="0" presId="urn:microsoft.com/office/officeart/2018/2/layout/IconVerticalSolidList"/>
    <dgm:cxn modelId="{CF3EF967-E2C1-4F26-A73E-78A0E27B7DF7}" type="presParOf" srcId="{42ACEF17-73BB-4BA9-BC8A-A52EAD3B15F9}" destId="{AD5DEBA1-EB97-406E-A1C9-84F5F1E36DE4}" srcOrd="3" destOrd="0" presId="urn:microsoft.com/office/officeart/2018/2/layout/IconVerticalSolidList"/>
    <dgm:cxn modelId="{55C02675-95F1-4A18-918B-D8E024F67712}" type="presParOf" srcId="{26C196D1-A182-4D45-8185-A933F18722C1}" destId="{8FA4B30E-B08F-4C92-A8BF-561EE6BE269E}" srcOrd="7" destOrd="0" presId="urn:microsoft.com/office/officeart/2018/2/layout/IconVerticalSolidList"/>
    <dgm:cxn modelId="{C1C97929-475E-4025-9E20-D16404D09B78}" type="presParOf" srcId="{26C196D1-A182-4D45-8185-A933F18722C1}" destId="{22DFB362-7EAA-402F-941F-D23B6D9386CE}" srcOrd="8" destOrd="0" presId="urn:microsoft.com/office/officeart/2018/2/layout/IconVerticalSolidList"/>
    <dgm:cxn modelId="{107DE03D-554E-4BC1-9EC6-3E3398B20DF4}" type="presParOf" srcId="{22DFB362-7EAA-402F-941F-D23B6D9386CE}" destId="{893C8C8D-FB8D-421A-9ED4-956E167CFA62}" srcOrd="0" destOrd="0" presId="urn:microsoft.com/office/officeart/2018/2/layout/IconVerticalSolidList"/>
    <dgm:cxn modelId="{674B6216-BCD7-4802-AFD2-7AF4FB72DC26}" type="presParOf" srcId="{22DFB362-7EAA-402F-941F-D23B6D9386CE}" destId="{8044E63C-ED64-4D11-B49C-FF26A49D93FF}" srcOrd="1" destOrd="0" presId="urn:microsoft.com/office/officeart/2018/2/layout/IconVerticalSolidList"/>
    <dgm:cxn modelId="{6BAB389A-809A-48F5-AFC2-A84D91CEDC11}" type="presParOf" srcId="{22DFB362-7EAA-402F-941F-D23B6D9386CE}" destId="{DA67FC9A-AE1B-4A83-8AB4-8ABF18598F2C}" srcOrd="2" destOrd="0" presId="urn:microsoft.com/office/officeart/2018/2/layout/IconVerticalSolidList"/>
    <dgm:cxn modelId="{00539446-1124-4089-9D5C-3D916E956DB3}" type="presParOf" srcId="{22DFB362-7EAA-402F-941F-D23B6D9386CE}" destId="{99BC4FAA-9E6C-4946-B502-C49EF44EFB69}" srcOrd="3" destOrd="0" presId="urn:microsoft.com/office/officeart/2018/2/layout/IconVerticalSolidList"/>
    <dgm:cxn modelId="{C4B713D6-E2F5-4550-9AE6-77EBA595B03C}" type="presParOf" srcId="{26C196D1-A182-4D45-8185-A933F18722C1}" destId="{6F1AAB41-505D-4782-A459-14259DDECDFF}" srcOrd="9" destOrd="0" presId="urn:microsoft.com/office/officeart/2018/2/layout/IconVerticalSolidList"/>
    <dgm:cxn modelId="{45F994C8-AE09-41EC-A8F1-D9D48CD243BE}" type="presParOf" srcId="{26C196D1-A182-4D45-8185-A933F18722C1}" destId="{B19DCBFB-D7BD-40C5-8642-CF5EB8A59D2F}" srcOrd="10" destOrd="0" presId="urn:microsoft.com/office/officeart/2018/2/layout/IconVerticalSolidList"/>
    <dgm:cxn modelId="{3F8EB72A-742A-4788-BBA0-552212A58AC3}" type="presParOf" srcId="{B19DCBFB-D7BD-40C5-8642-CF5EB8A59D2F}" destId="{561C4D29-0B06-4395-A3A9-25AF5200C8C8}" srcOrd="0" destOrd="0" presId="urn:microsoft.com/office/officeart/2018/2/layout/IconVerticalSolidList"/>
    <dgm:cxn modelId="{58BFF310-6D5C-4FF8-9E91-46664F6D9792}" type="presParOf" srcId="{B19DCBFB-D7BD-40C5-8642-CF5EB8A59D2F}" destId="{A6D530E7-4FFB-493F-87E0-E68B80572356}" srcOrd="1" destOrd="0" presId="urn:microsoft.com/office/officeart/2018/2/layout/IconVerticalSolidList"/>
    <dgm:cxn modelId="{D907B6D9-21C7-403C-B43A-64310F2AF5A6}" type="presParOf" srcId="{B19DCBFB-D7BD-40C5-8642-CF5EB8A59D2F}" destId="{FC2E71DD-A182-48E2-906F-99ADFE7C3695}" srcOrd="2" destOrd="0" presId="urn:microsoft.com/office/officeart/2018/2/layout/IconVerticalSolidList"/>
    <dgm:cxn modelId="{DFF953A1-42FB-4BA2-839A-F2D7E895E00D}" type="presParOf" srcId="{B19DCBFB-D7BD-40C5-8642-CF5EB8A59D2F}" destId="{07A1658F-200D-41B6-982E-CEA1BFBB2DE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9613E46-1D2A-B646-8FDB-0E87A68AB018}" type="doc">
      <dgm:prSet loTypeId="urn:microsoft.com/office/officeart/2008/layout/NameandTitleOrganizationalChart" loCatId="" qsTypeId="urn:microsoft.com/office/officeart/2005/8/quickstyle/simple4" qsCatId="simple" csTypeId="urn:microsoft.com/office/officeart/2005/8/colors/accent3_2" csCatId="accent3" phldr="1"/>
      <dgm:spPr/>
      <dgm:t>
        <a:bodyPr/>
        <a:lstStyle/>
        <a:p>
          <a:endParaRPr lang="en-GB"/>
        </a:p>
      </dgm:t>
    </dgm:pt>
    <dgm:pt modelId="{2748CE0D-4671-1543-85FF-8320FC42BAA5}">
      <dgm:prSet phldrT="[Text]"/>
      <dgm:spPr/>
      <dgm:t>
        <a:bodyPr/>
        <a:lstStyle/>
        <a:p>
          <a:r>
            <a:rPr lang="en-GB"/>
            <a:t>Evaluation Methods</a:t>
          </a:r>
        </a:p>
      </dgm:t>
    </dgm:pt>
    <dgm:pt modelId="{5905ED06-4B8E-2748-801F-61D2BFA77612}" type="parTrans" cxnId="{919715D1-1420-A24F-9EDA-D40C8B2F44E5}">
      <dgm:prSet/>
      <dgm:spPr/>
      <dgm:t>
        <a:bodyPr/>
        <a:lstStyle/>
        <a:p>
          <a:endParaRPr lang="en-GB"/>
        </a:p>
      </dgm:t>
    </dgm:pt>
    <dgm:pt modelId="{48062BD3-5A10-D04E-82B1-334253AA0FB2}" type="sibTrans" cxnId="{919715D1-1420-A24F-9EDA-D40C8B2F44E5}">
      <dgm:prSet/>
      <dgm:spPr/>
      <dgm:t>
        <a:bodyPr/>
        <a:lstStyle/>
        <a:p>
          <a:endParaRPr lang="en-GB"/>
        </a:p>
      </dgm:t>
    </dgm:pt>
    <dgm:pt modelId="{18FFD734-316A-BA49-B24F-3E2A65E50AE4}">
      <dgm:prSet phldrT="[Text]"/>
      <dgm:spPr/>
      <dgm:t>
        <a:bodyPr/>
        <a:lstStyle/>
        <a:p>
          <a:r>
            <a:rPr lang="en-GB"/>
            <a:t>Metric based on counts</a:t>
          </a:r>
        </a:p>
      </dgm:t>
    </dgm:pt>
    <dgm:pt modelId="{C03B06BA-49B3-6141-A994-CFB536D2AEE6}" type="parTrans" cxnId="{3828F589-81CA-954A-9CFC-49A2936B31FA}">
      <dgm:prSet/>
      <dgm:spPr/>
      <dgm:t>
        <a:bodyPr/>
        <a:lstStyle/>
        <a:p>
          <a:endParaRPr lang="en-GB"/>
        </a:p>
      </dgm:t>
    </dgm:pt>
    <dgm:pt modelId="{2A01DA84-30FA-0347-BF32-AD5E0BDCF111}" type="sibTrans" cxnId="{3828F589-81CA-954A-9CFC-49A2936B31FA}">
      <dgm:prSet/>
      <dgm:spPr/>
      <dgm:t>
        <a:bodyPr/>
        <a:lstStyle/>
        <a:p>
          <a:endParaRPr lang="en-GB"/>
        </a:p>
      </dgm:t>
    </dgm:pt>
    <dgm:pt modelId="{40E23FE5-6E0C-FF4B-B37F-18BD12F994D1}">
      <dgm:prSet phldrT="[Text]"/>
      <dgm:spPr/>
      <dgm:t>
        <a:bodyPr/>
        <a:lstStyle/>
        <a:p>
          <a:r>
            <a:rPr lang="en-GB"/>
            <a:t>Accuracy</a:t>
          </a:r>
        </a:p>
      </dgm:t>
    </dgm:pt>
    <dgm:pt modelId="{3811B223-D408-CB4C-A045-493CBD03B5D2}" type="parTrans" cxnId="{66A756E9-0FA7-A941-99D3-AFE798DED53A}">
      <dgm:prSet/>
      <dgm:spPr/>
      <dgm:t>
        <a:bodyPr/>
        <a:lstStyle/>
        <a:p>
          <a:endParaRPr lang="en-GB"/>
        </a:p>
      </dgm:t>
    </dgm:pt>
    <dgm:pt modelId="{D6259873-B63E-564E-BD83-855055B84AF4}" type="sibTrans" cxnId="{66A756E9-0FA7-A941-99D3-AFE798DED53A}">
      <dgm:prSet/>
      <dgm:spPr/>
      <dgm:t>
        <a:bodyPr/>
        <a:lstStyle/>
        <a:p>
          <a:endParaRPr lang="en-GB"/>
        </a:p>
      </dgm:t>
    </dgm:pt>
    <dgm:pt modelId="{D14DA484-86F5-914F-957F-8F8C9EE6BC72}">
      <dgm:prSet phldrT="[Text]"/>
      <dgm:spPr/>
      <dgm:t>
        <a:bodyPr/>
        <a:lstStyle/>
        <a:p>
          <a:r>
            <a:rPr lang="en-GB"/>
            <a:t>Geometric methods</a:t>
          </a:r>
        </a:p>
      </dgm:t>
    </dgm:pt>
    <dgm:pt modelId="{B8405FE9-D39E-194D-B827-53F9DE56BF92}" type="parTrans" cxnId="{BED639DC-2EBB-E044-9D20-CBD26354D4A4}">
      <dgm:prSet/>
      <dgm:spPr/>
      <dgm:t>
        <a:bodyPr/>
        <a:lstStyle/>
        <a:p>
          <a:endParaRPr lang="en-GB"/>
        </a:p>
      </dgm:t>
    </dgm:pt>
    <dgm:pt modelId="{AD3F4F16-F339-0B47-B3F3-5F4666954AB3}" type="sibTrans" cxnId="{BED639DC-2EBB-E044-9D20-CBD26354D4A4}">
      <dgm:prSet/>
      <dgm:spPr/>
      <dgm:t>
        <a:bodyPr/>
        <a:lstStyle/>
        <a:p>
          <a:endParaRPr lang="en-GB"/>
        </a:p>
      </dgm:t>
    </dgm:pt>
    <dgm:pt modelId="{B256EAF1-CA5E-A647-852C-A16CF3D48434}">
      <dgm:prSet phldrT="[Text]"/>
      <dgm:spPr/>
      <dgm:t>
        <a:bodyPr/>
        <a:lstStyle/>
        <a:p>
          <a:r>
            <a:rPr lang="en-GB"/>
            <a:t>ROC curve</a:t>
          </a:r>
        </a:p>
      </dgm:t>
    </dgm:pt>
    <dgm:pt modelId="{5C20D86C-C08E-0147-BFCC-7CDA9EECDFDB}" type="parTrans" cxnId="{6920174F-89B8-0545-AD7A-8745DFDC32D0}">
      <dgm:prSet/>
      <dgm:spPr/>
      <dgm:t>
        <a:bodyPr/>
        <a:lstStyle/>
        <a:p>
          <a:endParaRPr lang="en-GB"/>
        </a:p>
      </dgm:t>
    </dgm:pt>
    <dgm:pt modelId="{E2F3E31B-5E3C-084A-AEB2-3DB3395B4D30}" type="sibTrans" cxnId="{6920174F-89B8-0545-AD7A-8745DFDC32D0}">
      <dgm:prSet/>
      <dgm:spPr/>
      <dgm:t>
        <a:bodyPr/>
        <a:lstStyle/>
        <a:p>
          <a:endParaRPr lang="en-GB"/>
        </a:p>
      </dgm:t>
    </dgm:pt>
    <dgm:pt modelId="{C1301F7C-60A3-F646-817E-210FFD32FCA2}">
      <dgm:prSet phldrT="[Text]"/>
      <dgm:spPr/>
      <dgm:t>
        <a:bodyPr/>
        <a:lstStyle/>
        <a:p>
          <a:r>
            <a:rPr lang="en-GB"/>
            <a:t>Precision</a:t>
          </a:r>
        </a:p>
      </dgm:t>
    </dgm:pt>
    <dgm:pt modelId="{B491777D-FBEF-1544-8140-1DFE094E603D}" type="parTrans" cxnId="{8AA6D5C9-6DED-0141-9CE9-385BE21F987F}">
      <dgm:prSet/>
      <dgm:spPr/>
      <dgm:t>
        <a:bodyPr/>
        <a:lstStyle/>
        <a:p>
          <a:endParaRPr lang="en-GB"/>
        </a:p>
      </dgm:t>
    </dgm:pt>
    <dgm:pt modelId="{E2B9C681-AD44-8745-98AF-F1449846AA45}" type="sibTrans" cxnId="{8AA6D5C9-6DED-0141-9CE9-385BE21F987F}">
      <dgm:prSet/>
      <dgm:spPr/>
      <dgm:t>
        <a:bodyPr/>
        <a:lstStyle/>
        <a:p>
          <a:endParaRPr lang="en-GB"/>
        </a:p>
      </dgm:t>
    </dgm:pt>
    <dgm:pt modelId="{25A518C0-0391-A849-8461-EA23F71F27E8}">
      <dgm:prSet phldrT="[Text]"/>
      <dgm:spPr/>
      <dgm:t>
        <a:bodyPr/>
        <a:lstStyle/>
        <a:p>
          <a:r>
            <a:rPr lang="en-GB"/>
            <a:t>Recall</a:t>
          </a:r>
        </a:p>
      </dgm:t>
    </dgm:pt>
    <dgm:pt modelId="{01C44729-409C-F04E-9411-D96CCE2F8EF4}" type="parTrans" cxnId="{00CB233D-4B01-0343-95C1-8CC11BFA6FFF}">
      <dgm:prSet/>
      <dgm:spPr/>
      <dgm:t>
        <a:bodyPr/>
        <a:lstStyle/>
        <a:p>
          <a:endParaRPr lang="en-GB"/>
        </a:p>
      </dgm:t>
    </dgm:pt>
    <dgm:pt modelId="{1A83228D-2AD1-F948-A0F0-B6333E57E0BE}" type="sibTrans" cxnId="{00CB233D-4B01-0343-95C1-8CC11BFA6FFF}">
      <dgm:prSet/>
      <dgm:spPr/>
      <dgm:t>
        <a:bodyPr/>
        <a:lstStyle/>
        <a:p>
          <a:endParaRPr lang="en-GB"/>
        </a:p>
      </dgm:t>
    </dgm:pt>
    <dgm:pt modelId="{C3DED002-757A-2649-A3D0-33ACE7933B08}">
      <dgm:prSet phldrT="[Text]"/>
      <dgm:spPr/>
      <dgm:t>
        <a:bodyPr/>
        <a:lstStyle/>
        <a:p>
          <a:r>
            <a:rPr lang="en-GB"/>
            <a:t>Specificity</a:t>
          </a:r>
        </a:p>
      </dgm:t>
    </dgm:pt>
    <dgm:pt modelId="{1CFE6895-EF00-E445-945B-03524D5087E0}" type="parTrans" cxnId="{7C7D25DF-3F73-5744-BC3C-E840F27DDEDE}">
      <dgm:prSet/>
      <dgm:spPr/>
      <dgm:t>
        <a:bodyPr/>
        <a:lstStyle/>
        <a:p>
          <a:endParaRPr lang="en-GB"/>
        </a:p>
      </dgm:t>
    </dgm:pt>
    <dgm:pt modelId="{C50E80E9-4AA5-0C4B-B0C7-C6972518AD20}" type="sibTrans" cxnId="{7C7D25DF-3F73-5744-BC3C-E840F27DDEDE}">
      <dgm:prSet/>
      <dgm:spPr/>
      <dgm:t>
        <a:bodyPr/>
        <a:lstStyle/>
        <a:p>
          <a:endParaRPr lang="en-GB"/>
        </a:p>
      </dgm:t>
    </dgm:pt>
    <dgm:pt modelId="{7C75A07C-3C9B-E548-8E6D-A849F708918F}">
      <dgm:prSet phldrT="[Text]"/>
      <dgm:spPr/>
      <dgm:t>
        <a:bodyPr/>
        <a:lstStyle/>
        <a:p>
          <a:r>
            <a:rPr lang="en-GB"/>
            <a:t>AUC</a:t>
          </a:r>
        </a:p>
      </dgm:t>
    </dgm:pt>
    <dgm:pt modelId="{1DAA8B73-3EF8-A845-8DC3-56A9F4139161}" type="parTrans" cxnId="{B84134D0-50A1-504C-9643-FBF3ADFE19A4}">
      <dgm:prSet/>
      <dgm:spPr/>
      <dgm:t>
        <a:bodyPr/>
        <a:lstStyle/>
        <a:p>
          <a:endParaRPr lang="en-GB"/>
        </a:p>
      </dgm:t>
    </dgm:pt>
    <dgm:pt modelId="{7E392661-3987-6A48-974D-42528B2E77A3}" type="sibTrans" cxnId="{B84134D0-50A1-504C-9643-FBF3ADFE19A4}">
      <dgm:prSet/>
      <dgm:spPr/>
      <dgm:t>
        <a:bodyPr/>
        <a:lstStyle/>
        <a:p>
          <a:endParaRPr lang="en-GB"/>
        </a:p>
      </dgm:t>
    </dgm:pt>
    <dgm:pt modelId="{416FE0C3-B4DF-2946-AD5A-F0F46F78C93A}">
      <dgm:prSet phldrT="[Text]"/>
      <dgm:spPr/>
      <dgm:t>
        <a:bodyPr/>
        <a:lstStyle/>
        <a:p>
          <a:r>
            <a:rPr lang="en-GB"/>
            <a:t>K-S Chart</a:t>
          </a:r>
        </a:p>
      </dgm:t>
    </dgm:pt>
    <dgm:pt modelId="{3E221AF8-FB57-CA41-B1FD-B77BFF008691}" type="parTrans" cxnId="{DD748FD7-D34C-FA46-99C0-F70905878748}">
      <dgm:prSet/>
      <dgm:spPr/>
      <dgm:t>
        <a:bodyPr/>
        <a:lstStyle/>
        <a:p>
          <a:endParaRPr lang="en-GB"/>
        </a:p>
      </dgm:t>
    </dgm:pt>
    <dgm:pt modelId="{B0E85D78-BBD2-F34A-937F-C7C8A2B7865B}" type="sibTrans" cxnId="{DD748FD7-D34C-FA46-99C0-F70905878748}">
      <dgm:prSet/>
      <dgm:spPr/>
      <dgm:t>
        <a:bodyPr/>
        <a:lstStyle/>
        <a:p>
          <a:endParaRPr lang="en-GB"/>
        </a:p>
      </dgm:t>
    </dgm:pt>
    <dgm:pt modelId="{B592CA81-68B9-B34D-BC9A-6F4C5CE94F68}">
      <dgm:prSet phldrT="[Text]"/>
      <dgm:spPr/>
      <dgm:t>
        <a:bodyPr/>
        <a:lstStyle/>
        <a:p>
          <a:r>
            <a:rPr lang="en-GB"/>
            <a:t>Gain and Lift charts</a:t>
          </a:r>
        </a:p>
      </dgm:t>
    </dgm:pt>
    <dgm:pt modelId="{D7470D32-266F-CD4D-B6BC-CC63435EA2D0}" type="parTrans" cxnId="{B129A788-86EE-AB43-B913-13AF57D34D74}">
      <dgm:prSet/>
      <dgm:spPr/>
      <dgm:t>
        <a:bodyPr/>
        <a:lstStyle/>
        <a:p>
          <a:endParaRPr lang="en-GB"/>
        </a:p>
      </dgm:t>
    </dgm:pt>
    <dgm:pt modelId="{5C71D9D6-99D3-0042-AF54-933BCE672852}" type="sibTrans" cxnId="{B129A788-86EE-AB43-B913-13AF57D34D74}">
      <dgm:prSet/>
      <dgm:spPr/>
      <dgm:t>
        <a:bodyPr/>
        <a:lstStyle/>
        <a:p>
          <a:endParaRPr lang="en-GB"/>
        </a:p>
      </dgm:t>
    </dgm:pt>
    <dgm:pt modelId="{E5487DBF-AD51-A24B-B6B7-7E2DB5C2D207}" type="pres">
      <dgm:prSet presAssocID="{59613E46-1D2A-B646-8FDB-0E87A68AB018}" presName="hierChild1" presStyleCnt="0">
        <dgm:presLayoutVars>
          <dgm:orgChart val="1"/>
          <dgm:chPref val="1"/>
          <dgm:dir/>
          <dgm:animOne val="branch"/>
          <dgm:animLvl val="lvl"/>
          <dgm:resizeHandles/>
        </dgm:presLayoutVars>
      </dgm:prSet>
      <dgm:spPr/>
    </dgm:pt>
    <dgm:pt modelId="{9E107DEA-FBA6-F942-B957-5C12F2798520}" type="pres">
      <dgm:prSet presAssocID="{2748CE0D-4671-1543-85FF-8320FC42BAA5}" presName="hierRoot1" presStyleCnt="0">
        <dgm:presLayoutVars>
          <dgm:hierBranch val="init"/>
        </dgm:presLayoutVars>
      </dgm:prSet>
      <dgm:spPr/>
    </dgm:pt>
    <dgm:pt modelId="{5CEA8E06-8E3B-994A-B5B2-CD51BFA2A4CD}" type="pres">
      <dgm:prSet presAssocID="{2748CE0D-4671-1543-85FF-8320FC42BAA5}" presName="rootComposite1" presStyleCnt="0"/>
      <dgm:spPr/>
    </dgm:pt>
    <dgm:pt modelId="{B09D6C74-E6D3-8748-AC99-FFDFD77E5D5C}" type="pres">
      <dgm:prSet presAssocID="{2748CE0D-4671-1543-85FF-8320FC42BAA5}" presName="rootText1" presStyleLbl="node0" presStyleIdx="0" presStyleCnt="1">
        <dgm:presLayoutVars>
          <dgm:chMax/>
          <dgm:chPref val="3"/>
        </dgm:presLayoutVars>
      </dgm:prSet>
      <dgm:spPr/>
    </dgm:pt>
    <dgm:pt modelId="{4F3FE742-7FEB-EC4C-9978-36FA0288A243}" type="pres">
      <dgm:prSet presAssocID="{2748CE0D-4671-1543-85FF-8320FC42BAA5}" presName="titleText1" presStyleLbl="fgAcc0" presStyleIdx="0" presStyleCnt="1">
        <dgm:presLayoutVars>
          <dgm:chMax val="0"/>
          <dgm:chPref val="0"/>
        </dgm:presLayoutVars>
      </dgm:prSet>
      <dgm:spPr/>
    </dgm:pt>
    <dgm:pt modelId="{D14B189E-E7C6-B247-9D91-B4704D054B41}" type="pres">
      <dgm:prSet presAssocID="{2748CE0D-4671-1543-85FF-8320FC42BAA5}" presName="rootConnector1" presStyleLbl="node1" presStyleIdx="0" presStyleCnt="10"/>
      <dgm:spPr/>
    </dgm:pt>
    <dgm:pt modelId="{1E3BF368-4E3B-8547-A6B6-6BCCC79B20CA}" type="pres">
      <dgm:prSet presAssocID="{2748CE0D-4671-1543-85FF-8320FC42BAA5}" presName="hierChild2" presStyleCnt="0"/>
      <dgm:spPr/>
    </dgm:pt>
    <dgm:pt modelId="{4DA58DD7-045D-1747-80C4-F18476534CC8}" type="pres">
      <dgm:prSet presAssocID="{C03B06BA-49B3-6141-A994-CFB536D2AEE6}" presName="Name37" presStyleLbl="parChTrans1D2" presStyleIdx="0" presStyleCnt="2"/>
      <dgm:spPr/>
    </dgm:pt>
    <dgm:pt modelId="{24A53F16-C17F-2240-BDFE-F0C261F1FF92}" type="pres">
      <dgm:prSet presAssocID="{18FFD734-316A-BA49-B24F-3E2A65E50AE4}" presName="hierRoot2" presStyleCnt="0">
        <dgm:presLayoutVars>
          <dgm:hierBranch val="init"/>
        </dgm:presLayoutVars>
      </dgm:prSet>
      <dgm:spPr/>
    </dgm:pt>
    <dgm:pt modelId="{430391F3-0236-1A4E-A0CD-35B8BB61D36D}" type="pres">
      <dgm:prSet presAssocID="{18FFD734-316A-BA49-B24F-3E2A65E50AE4}" presName="rootComposite" presStyleCnt="0"/>
      <dgm:spPr/>
    </dgm:pt>
    <dgm:pt modelId="{2E015FFF-4145-5C4E-8530-E52C3EEC523F}" type="pres">
      <dgm:prSet presAssocID="{18FFD734-316A-BA49-B24F-3E2A65E50AE4}" presName="rootText" presStyleLbl="node1" presStyleIdx="0" presStyleCnt="10">
        <dgm:presLayoutVars>
          <dgm:chMax/>
          <dgm:chPref val="3"/>
        </dgm:presLayoutVars>
      </dgm:prSet>
      <dgm:spPr/>
    </dgm:pt>
    <dgm:pt modelId="{39A19258-1A45-DC46-AD5F-3386B19A9510}" type="pres">
      <dgm:prSet presAssocID="{18FFD734-316A-BA49-B24F-3E2A65E50AE4}" presName="titleText2" presStyleLbl="fgAcc1" presStyleIdx="0" presStyleCnt="10">
        <dgm:presLayoutVars>
          <dgm:chMax val="0"/>
          <dgm:chPref val="0"/>
        </dgm:presLayoutVars>
      </dgm:prSet>
      <dgm:spPr/>
    </dgm:pt>
    <dgm:pt modelId="{C08CA6FE-E64B-614C-B83E-CCFD0E0A4237}" type="pres">
      <dgm:prSet presAssocID="{18FFD734-316A-BA49-B24F-3E2A65E50AE4}" presName="rootConnector" presStyleLbl="node2" presStyleIdx="0" presStyleCnt="0"/>
      <dgm:spPr/>
    </dgm:pt>
    <dgm:pt modelId="{5E3A6A82-A93D-0F48-A21F-1C1D13951293}" type="pres">
      <dgm:prSet presAssocID="{18FFD734-316A-BA49-B24F-3E2A65E50AE4}" presName="hierChild4" presStyleCnt="0"/>
      <dgm:spPr/>
    </dgm:pt>
    <dgm:pt modelId="{E734F857-0274-B747-853D-D5890B989C47}" type="pres">
      <dgm:prSet presAssocID="{3811B223-D408-CB4C-A045-493CBD03B5D2}" presName="Name37" presStyleLbl="parChTrans1D3" presStyleIdx="0" presStyleCnt="8"/>
      <dgm:spPr/>
    </dgm:pt>
    <dgm:pt modelId="{C6119A9A-C754-0F47-9081-80D094C610AE}" type="pres">
      <dgm:prSet presAssocID="{40E23FE5-6E0C-FF4B-B37F-18BD12F994D1}" presName="hierRoot2" presStyleCnt="0">
        <dgm:presLayoutVars>
          <dgm:hierBranch val="init"/>
        </dgm:presLayoutVars>
      </dgm:prSet>
      <dgm:spPr/>
    </dgm:pt>
    <dgm:pt modelId="{4E9B6EBC-58C0-8D4E-9AEA-0BC834C13272}" type="pres">
      <dgm:prSet presAssocID="{40E23FE5-6E0C-FF4B-B37F-18BD12F994D1}" presName="rootComposite" presStyleCnt="0"/>
      <dgm:spPr/>
    </dgm:pt>
    <dgm:pt modelId="{E5E33D32-A10F-9A46-9933-849B0376EF12}" type="pres">
      <dgm:prSet presAssocID="{40E23FE5-6E0C-FF4B-B37F-18BD12F994D1}" presName="rootText" presStyleLbl="node1" presStyleIdx="1" presStyleCnt="10">
        <dgm:presLayoutVars>
          <dgm:chMax/>
          <dgm:chPref val="3"/>
        </dgm:presLayoutVars>
      </dgm:prSet>
      <dgm:spPr/>
    </dgm:pt>
    <dgm:pt modelId="{15FEBBB6-3DF6-AD43-A168-B8C4DB40DC7C}" type="pres">
      <dgm:prSet presAssocID="{40E23FE5-6E0C-FF4B-B37F-18BD12F994D1}" presName="titleText2" presStyleLbl="fgAcc1" presStyleIdx="1" presStyleCnt="10">
        <dgm:presLayoutVars>
          <dgm:chMax val="0"/>
          <dgm:chPref val="0"/>
        </dgm:presLayoutVars>
      </dgm:prSet>
      <dgm:spPr/>
    </dgm:pt>
    <dgm:pt modelId="{3AFDB293-3030-8F41-BA0B-C8264A3C5AA3}" type="pres">
      <dgm:prSet presAssocID="{40E23FE5-6E0C-FF4B-B37F-18BD12F994D1}" presName="rootConnector" presStyleLbl="node3" presStyleIdx="0" presStyleCnt="0"/>
      <dgm:spPr/>
    </dgm:pt>
    <dgm:pt modelId="{88318CAC-734C-DF4E-8258-50AE1B40BAA3}" type="pres">
      <dgm:prSet presAssocID="{40E23FE5-6E0C-FF4B-B37F-18BD12F994D1}" presName="hierChild4" presStyleCnt="0"/>
      <dgm:spPr/>
    </dgm:pt>
    <dgm:pt modelId="{BD8E3965-7182-B748-B27D-51645DDBAA61}" type="pres">
      <dgm:prSet presAssocID="{40E23FE5-6E0C-FF4B-B37F-18BD12F994D1}" presName="hierChild5" presStyleCnt="0"/>
      <dgm:spPr/>
    </dgm:pt>
    <dgm:pt modelId="{EA3BBB26-D709-4847-B882-A2734A5C43F9}" type="pres">
      <dgm:prSet presAssocID="{B491777D-FBEF-1544-8140-1DFE094E603D}" presName="Name37" presStyleLbl="parChTrans1D3" presStyleIdx="1" presStyleCnt="8"/>
      <dgm:spPr/>
    </dgm:pt>
    <dgm:pt modelId="{E59387CF-6B82-0A45-B846-B2E4B2CC4C5A}" type="pres">
      <dgm:prSet presAssocID="{C1301F7C-60A3-F646-817E-210FFD32FCA2}" presName="hierRoot2" presStyleCnt="0">
        <dgm:presLayoutVars>
          <dgm:hierBranch val="init"/>
        </dgm:presLayoutVars>
      </dgm:prSet>
      <dgm:spPr/>
    </dgm:pt>
    <dgm:pt modelId="{89169713-E97F-734A-B040-E143BEBEC306}" type="pres">
      <dgm:prSet presAssocID="{C1301F7C-60A3-F646-817E-210FFD32FCA2}" presName="rootComposite" presStyleCnt="0"/>
      <dgm:spPr/>
    </dgm:pt>
    <dgm:pt modelId="{1EBB775D-5B49-2D45-B9D6-A2F0B9CCABD4}" type="pres">
      <dgm:prSet presAssocID="{C1301F7C-60A3-F646-817E-210FFD32FCA2}" presName="rootText" presStyleLbl="node1" presStyleIdx="2" presStyleCnt="10">
        <dgm:presLayoutVars>
          <dgm:chMax/>
          <dgm:chPref val="3"/>
        </dgm:presLayoutVars>
      </dgm:prSet>
      <dgm:spPr/>
    </dgm:pt>
    <dgm:pt modelId="{E1492848-4311-7540-ABB4-4AF9A8500E3D}" type="pres">
      <dgm:prSet presAssocID="{C1301F7C-60A3-F646-817E-210FFD32FCA2}" presName="titleText2" presStyleLbl="fgAcc1" presStyleIdx="2" presStyleCnt="10">
        <dgm:presLayoutVars>
          <dgm:chMax val="0"/>
          <dgm:chPref val="0"/>
        </dgm:presLayoutVars>
      </dgm:prSet>
      <dgm:spPr/>
    </dgm:pt>
    <dgm:pt modelId="{11EA354B-94D5-904B-B6C9-AA97AC748812}" type="pres">
      <dgm:prSet presAssocID="{C1301F7C-60A3-F646-817E-210FFD32FCA2}" presName="rootConnector" presStyleLbl="node3" presStyleIdx="0" presStyleCnt="0"/>
      <dgm:spPr/>
    </dgm:pt>
    <dgm:pt modelId="{95EB242D-42C4-0248-8D6C-D030E510A970}" type="pres">
      <dgm:prSet presAssocID="{C1301F7C-60A3-F646-817E-210FFD32FCA2}" presName="hierChild4" presStyleCnt="0"/>
      <dgm:spPr/>
    </dgm:pt>
    <dgm:pt modelId="{FE5286E9-EE45-0241-80D8-B958630E3D5C}" type="pres">
      <dgm:prSet presAssocID="{C1301F7C-60A3-F646-817E-210FFD32FCA2}" presName="hierChild5" presStyleCnt="0"/>
      <dgm:spPr/>
    </dgm:pt>
    <dgm:pt modelId="{1150F085-3E6B-3A49-9464-EB3F28A3B17D}" type="pres">
      <dgm:prSet presAssocID="{01C44729-409C-F04E-9411-D96CCE2F8EF4}" presName="Name37" presStyleLbl="parChTrans1D3" presStyleIdx="2" presStyleCnt="8"/>
      <dgm:spPr/>
    </dgm:pt>
    <dgm:pt modelId="{373EB442-9AAF-4B4D-91F3-B5D3E56286B6}" type="pres">
      <dgm:prSet presAssocID="{25A518C0-0391-A849-8461-EA23F71F27E8}" presName="hierRoot2" presStyleCnt="0">
        <dgm:presLayoutVars>
          <dgm:hierBranch val="init"/>
        </dgm:presLayoutVars>
      </dgm:prSet>
      <dgm:spPr/>
    </dgm:pt>
    <dgm:pt modelId="{BFB15D5C-CFB3-6640-B6CD-C5644309FC1B}" type="pres">
      <dgm:prSet presAssocID="{25A518C0-0391-A849-8461-EA23F71F27E8}" presName="rootComposite" presStyleCnt="0"/>
      <dgm:spPr/>
    </dgm:pt>
    <dgm:pt modelId="{2B635985-6152-4940-A154-2D49D226B219}" type="pres">
      <dgm:prSet presAssocID="{25A518C0-0391-A849-8461-EA23F71F27E8}" presName="rootText" presStyleLbl="node1" presStyleIdx="3" presStyleCnt="10">
        <dgm:presLayoutVars>
          <dgm:chMax/>
          <dgm:chPref val="3"/>
        </dgm:presLayoutVars>
      </dgm:prSet>
      <dgm:spPr/>
    </dgm:pt>
    <dgm:pt modelId="{9DD6A089-BD12-4E49-965A-57FC26CA5B18}" type="pres">
      <dgm:prSet presAssocID="{25A518C0-0391-A849-8461-EA23F71F27E8}" presName="titleText2" presStyleLbl="fgAcc1" presStyleIdx="3" presStyleCnt="10">
        <dgm:presLayoutVars>
          <dgm:chMax val="0"/>
          <dgm:chPref val="0"/>
        </dgm:presLayoutVars>
      </dgm:prSet>
      <dgm:spPr/>
    </dgm:pt>
    <dgm:pt modelId="{30C7B82C-0019-3F42-B492-156AA6146F93}" type="pres">
      <dgm:prSet presAssocID="{25A518C0-0391-A849-8461-EA23F71F27E8}" presName="rootConnector" presStyleLbl="node3" presStyleIdx="0" presStyleCnt="0"/>
      <dgm:spPr/>
    </dgm:pt>
    <dgm:pt modelId="{8405B5C9-8791-0A41-BF12-85AFC61ABD12}" type="pres">
      <dgm:prSet presAssocID="{25A518C0-0391-A849-8461-EA23F71F27E8}" presName="hierChild4" presStyleCnt="0"/>
      <dgm:spPr/>
    </dgm:pt>
    <dgm:pt modelId="{5554D31A-488B-3345-852A-13DC8F1AA1A7}" type="pres">
      <dgm:prSet presAssocID="{25A518C0-0391-A849-8461-EA23F71F27E8}" presName="hierChild5" presStyleCnt="0"/>
      <dgm:spPr/>
    </dgm:pt>
    <dgm:pt modelId="{086DF035-69F9-E547-80A5-E799D349683F}" type="pres">
      <dgm:prSet presAssocID="{1CFE6895-EF00-E445-945B-03524D5087E0}" presName="Name37" presStyleLbl="parChTrans1D3" presStyleIdx="3" presStyleCnt="8"/>
      <dgm:spPr/>
    </dgm:pt>
    <dgm:pt modelId="{53977A39-D0A8-9D46-8AAC-2286C8673378}" type="pres">
      <dgm:prSet presAssocID="{C3DED002-757A-2649-A3D0-33ACE7933B08}" presName="hierRoot2" presStyleCnt="0">
        <dgm:presLayoutVars>
          <dgm:hierBranch val="init"/>
        </dgm:presLayoutVars>
      </dgm:prSet>
      <dgm:spPr/>
    </dgm:pt>
    <dgm:pt modelId="{CD759A08-77E4-5840-9015-1E39C4813DB9}" type="pres">
      <dgm:prSet presAssocID="{C3DED002-757A-2649-A3D0-33ACE7933B08}" presName="rootComposite" presStyleCnt="0"/>
      <dgm:spPr/>
    </dgm:pt>
    <dgm:pt modelId="{61A848DC-B2EB-E641-BD88-4CEB29F0DECC}" type="pres">
      <dgm:prSet presAssocID="{C3DED002-757A-2649-A3D0-33ACE7933B08}" presName="rootText" presStyleLbl="node1" presStyleIdx="4" presStyleCnt="10">
        <dgm:presLayoutVars>
          <dgm:chMax/>
          <dgm:chPref val="3"/>
        </dgm:presLayoutVars>
      </dgm:prSet>
      <dgm:spPr/>
    </dgm:pt>
    <dgm:pt modelId="{17699ED7-2AD7-C04F-ABB4-1CA0EB5A000D}" type="pres">
      <dgm:prSet presAssocID="{C3DED002-757A-2649-A3D0-33ACE7933B08}" presName="titleText2" presStyleLbl="fgAcc1" presStyleIdx="4" presStyleCnt="10">
        <dgm:presLayoutVars>
          <dgm:chMax val="0"/>
          <dgm:chPref val="0"/>
        </dgm:presLayoutVars>
      </dgm:prSet>
      <dgm:spPr/>
    </dgm:pt>
    <dgm:pt modelId="{C16FB4D8-4909-8549-B4DB-43C8A91E7B55}" type="pres">
      <dgm:prSet presAssocID="{C3DED002-757A-2649-A3D0-33ACE7933B08}" presName="rootConnector" presStyleLbl="node3" presStyleIdx="0" presStyleCnt="0"/>
      <dgm:spPr/>
    </dgm:pt>
    <dgm:pt modelId="{4F695484-1EA1-494D-866B-14B05AB97F4F}" type="pres">
      <dgm:prSet presAssocID="{C3DED002-757A-2649-A3D0-33ACE7933B08}" presName="hierChild4" presStyleCnt="0"/>
      <dgm:spPr/>
    </dgm:pt>
    <dgm:pt modelId="{DDE8AF7C-D02B-E44D-A4A0-77AA3814C0A8}" type="pres">
      <dgm:prSet presAssocID="{C3DED002-757A-2649-A3D0-33ACE7933B08}" presName="hierChild5" presStyleCnt="0"/>
      <dgm:spPr/>
    </dgm:pt>
    <dgm:pt modelId="{5AC57550-619E-F845-9295-F2C26A845B43}" type="pres">
      <dgm:prSet presAssocID="{18FFD734-316A-BA49-B24F-3E2A65E50AE4}" presName="hierChild5" presStyleCnt="0"/>
      <dgm:spPr/>
    </dgm:pt>
    <dgm:pt modelId="{262A550A-F549-8F44-8614-E1E71C419343}" type="pres">
      <dgm:prSet presAssocID="{B8405FE9-D39E-194D-B827-53F9DE56BF92}" presName="Name37" presStyleLbl="parChTrans1D2" presStyleIdx="1" presStyleCnt="2"/>
      <dgm:spPr/>
    </dgm:pt>
    <dgm:pt modelId="{A7222E46-F79F-1D48-BE2A-C516DF9167AB}" type="pres">
      <dgm:prSet presAssocID="{D14DA484-86F5-914F-957F-8F8C9EE6BC72}" presName="hierRoot2" presStyleCnt="0">
        <dgm:presLayoutVars>
          <dgm:hierBranch val="init"/>
        </dgm:presLayoutVars>
      </dgm:prSet>
      <dgm:spPr/>
    </dgm:pt>
    <dgm:pt modelId="{0661136F-D2D0-EB4E-969C-03E99A0F9541}" type="pres">
      <dgm:prSet presAssocID="{D14DA484-86F5-914F-957F-8F8C9EE6BC72}" presName="rootComposite" presStyleCnt="0"/>
      <dgm:spPr/>
    </dgm:pt>
    <dgm:pt modelId="{ADD1AF42-F956-EA4D-9752-E21B3C37D250}" type="pres">
      <dgm:prSet presAssocID="{D14DA484-86F5-914F-957F-8F8C9EE6BC72}" presName="rootText" presStyleLbl="node1" presStyleIdx="5" presStyleCnt="10">
        <dgm:presLayoutVars>
          <dgm:chMax/>
          <dgm:chPref val="3"/>
        </dgm:presLayoutVars>
      </dgm:prSet>
      <dgm:spPr/>
    </dgm:pt>
    <dgm:pt modelId="{79C3CA87-FBE9-6F47-9439-B898AD151B0C}" type="pres">
      <dgm:prSet presAssocID="{D14DA484-86F5-914F-957F-8F8C9EE6BC72}" presName="titleText2" presStyleLbl="fgAcc1" presStyleIdx="5" presStyleCnt="10">
        <dgm:presLayoutVars>
          <dgm:chMax val="0"/>
          <dgm:chPref val="0"/>
        </dgm:presLayoutVars>
      </dgm:prSet>
      <dgm:spPr/>
    </dgm:pt>
    <dgm:pt modelId="{AC87FBBE-64AE-F043-92B6-72D46F811399}" type="pres">
      <dgm:prSet presAssocID="{D14DA484-86F5-914F-957F-8F8C9EE6BC72}" presName="rootConnector" presStyleLbl="node2" presStyleIdx="0" presStyleCnt="0"/>
      <dgm:spPr/>
    </dgm:pt>
    <dgm:pt modelId="{D13CE74E-AF70-B54F-8546-B6074665326C}" type="pres">
      <dgm:prSet presAssocID="{D14DA484-86F5-914F-957F-8F8C9EE6BC72}" presName="hierChild4" presStyleCnt="0"/>
      <dgm:spPr/>
    </dgm:pt>
    <dgm:pt modelId="{619ABC01-3C01-0244-A2B2-E6E88674C391}" type="pres">
      <dgm:prSet presAssocID="{5C20D86C-C08E-0147-BFCC-7CDA9EECDFDB}" presName="Name37" presStyleLbl="parChTrans1D3" presStyleIdx="4" presStyleCnt="8"/>
      <dgm:spPr/>
    </dgm:pt>
    <dgm:pt modelId="{E7545C29-D241-3147-84E4-768E6A9536FE}" type="pres">
      <dgm:prSet presAssocID="{B256EAF1-CA5E-A647-852C-A16CF3D48434}" presName="hierRoot2" presStyleCnt="0">
        <dgm:presLayoutVars>
          <dgm:hierBranch val="init"/>
        </dgm:presLayoutVars>
      </dgm:prSet>
      <dgm:spPr/>
    </dgm:pt>
    <dgm:pt modelId="{7571B702-FC8D-D84D-96EE-CA26C760BE7C}" type="pres">
      <dgm:prSet presAssocID="{B256EAF1-CA5E-A647-852C-A16CF3D48434}" presName="rootComposite" presStyleCnt="0"/>
      <dgm:spPr/>
    </dgm:pt>
    <dgm:pt modelId="{6B861C3E-633E-D144-A797-48602BE15F7E}" type="pres">
      <dgm:prSet presAssocID="{B256EAF1-CA5E-A647-852C-A16CF3D48434}" presName="rootText" presStyleLbl="node1" presStyleIdx="6" presStyleCnt="10">
        <dgm:presLayoutVars>
          <dgm:chMax/>
          <dgm:chPref val="3"/>
        </dgm:presLayoutVars>
      </dgm:prSet>
      <dgm:spPr/>
    </dgm:pt>
    <dgm:pt modelId="{BFEA3009-EE7A-0941-AA6D-1539A1022C4B}" type="pres">
      <dgm:prSet presAssocID="{B256EAF1-CA5E-A647-852C-A16CF3D48434}" presName="titleText2" presStyleLbl="fgAcc1" presStyleIdx="6" presStyleCnt="10">
        <dgm:presLayoutVars>
          <dgm:chMax val="0"/>
          <dgm:chPref val="0"/>
        </dgm:presLayoutVars>
      </dgm:prSet>
      <dgm:spPr/>
    </dgm:pt>
    <dgm:pt modelId="{83AA6C90-A181-0740-837A-4412F8CE5936}" type="pres">
      <dgm:prSet presAssocID="{B256EAF1-CA5E-A647-852C-A16CF3D48434}" presName="rootConnector" presStyleLbl="node3" presStyleIdx="0" presStyleCnt="0"/>
      <dgm:spPr/>
    </dgm:pt>
    <dgm:pt modelId="{EAF41E5F-E22B-714F-A10C-11B3F666310A}" type="pres">
      <dgm:prSet presAssocID="{B256EAF1-CA5E-A647-852C-A16CF3D48434}" presName="hierChild4" presStyleCnt="0"/>
      <dgm:spPr/>
    </dgm:pt>
    <dgm:pt modelId="{7D9F5E3A-6FBC-E646-8683-8FEF68D3F600}" type="pres">
      <dgm:prSet presAssocID="{B256EAF1-CA5E-A647-852C-A16CF3D48434}" presName="hierChild5" presStyleCnt="0"/>
      <dgm:spPr/>
    </dgm:pt>
    <dgm:pt modelId="{B1E02B78-E284-944B-A03B-8AEF2BC8D712}" type="pres">
      <dgm:prSet presAssocID="{1DAA8B73-3EF8-A845-8DC3-56A9F4139161}" presName="Name37" presStyleLbl="parChTrans1D3" presStyleIdx="5" presStyleCnt="8"/>
      <dgm:spPr/>
    </dgm:pt>
    <dgm:pt modelId="{F2E738F5-E52A-604A-92CA-BF76C584D638}" type="pres">
      <dgm:prSet presAssocID="{7C75A07C-3C9B-E548-8E6D-A849F708918F}" presName="hierRoot2" presStyleCnt="0">
        <dgm:presLayoutVars>
          <dgm:hierBranch val="init"/>
        </dgm:presLayoutVars>
      </dgm:prSet>
      <dgm:spPr/>
    </dgm:pt>
    <dgm:pt modelId="{409F2FB8-1E55-5043-8716-EA7D28AC91B6}" type="pres">
      <dgm:prSet presAssocID="{7C75A07C-3C9B-E548-8E6D-A849F708918F}" presName="rootComposite" presStyleCnt="0"/>
      <dgm:spPr/>
    </dgm:pt>
    <dgm:pt modelId="{6BE10D4C-7F43-7445-8B0B-002F350CFEDC}" type="pres">
      <dgm:prSet presAssocID="{7C75A07C-3C9B-E548-8E6D-A849F708918F}" presName="rootText" presStyleLbl="node1" presStyleIdx="7" presStyleCnt="10">
        <dgm:presLayoutVars>
          <dgm:chMax/>
          <dgm:chPref val="3"/>
        </dgm:presLayoutVars>
      </dgm:prSet>
      <dgm:spPr/>
    </dgm:pt>
    <dgm:pt modelId="{A7DA7597-D13A-5D49-9C08-364ED1411490}" type="pres">
      <dgm:prSet presAssocID="{7C75A07C-3C9B-E548-8E6D-A849F708918F}" presName="titleText2" presStyleLbl="fgAcc1" presStyleIdx="7" presStyleCnt="10">
        <dgm:presLayoutVars>
          <dgm:chMax val="0"/>
          <dgm:chPref val="0"/>
        </dgm:presLayoutVars>
      </dgm:prSet>
      <dgm:spPr/>
    </dgm:pt>
    <dgm:pt modelId="{A46A9BD8-54C8-2E46-8CA3-4309F77CF408}" type="pres">
      <dgm:prSet presAssocID="{7C75A07C-3C9B-E548-8E6D-A849F708918F}" presName="rootConnector" presStyleLbl="node3" presStyleIdx="0" presStyleCnt="0"/>
      <dgm:spPr/>
    </dgm:pt>
    <dgm:pt modelId="{EDA1491A-F811-874C-915B-EFC16A2F1B24}" type="pres">
      <dgm:prSet presAssocID="{7C75A07C-3C9B-E548-8E6D-A849F708918F}" presName="hierChild4" presStyleCnt="0"/>
      <dgm:spPr/>
    </dgm:pt>
    <dgm:pt modelId="{A804938E-D090-DD45-9442-F9640993266F}" type="pres">
      <dgm:prSet presAssocID="{7C75A07C-3C9B-E548-8E6D-A849F708918F}" presName="hierChild5" presStyleCnt="0"/>
      <dgm:spPr/>
    </dgm:pt>
    <dgm:pt modelId="{88BBBEA2-9E10-6B4A-A8FD-91FC5097414D}" type="pres">
      <dgm:prSet presAssocID="{3E221AF8-FB57-CA41-B1FD-B77BFF008691}" presName="Name37" presStyleLbl="parChTrans1D3" presStyleIdx="6" presStyleCnt="8"/>
      <dgm:spPr/>
    </dgm:pt>
    <dgm:pt modelId="{1C2F3BC9-B9BA-104B-9319-B6AAD3644D0E}" type="pres">
      <dgm:prSet presAssocID="{416FE0C3-B4DF-2946-AD5A-F0F46F78C93A}" presName="hierRoot2" presStyleCnt="0">
        <dgm:presLayoutVars>
          <dgm:hierBranch val="init"/>
        </dgm:presLayoutVars>
      </dgm:prSet>
      <dgm:spPr/>
    </dgm:pt>
    <dgm:pt modelId="{79B23ECB-68D5-8242-B239-8EA2C47D1D63}" type="pres">
      <dgm:prSet presAssocID="{416FE0C3-B4DF-2946-AD5A-F0F46F78C93A}" presName="rootComposite" presStyleCnt="0"/>
      <dgm:spPr/>
    </dgm:pt>
    <dgm:pt modelId="{7E7CF1CC-32DA-BF47-B9F9-94B2FB867C0D}" type="pres">
      <dgm:prSet presAssocID="{416FE0C3-B4DF-2946-AD5A-F0F46F78C93A}" presName="rootText" presStyleLbl="node1" presStyleIdx="8" presStyleCnt="10">
        <dgm:presLayoutVars>
          <dgm:chMax/>
          <dgm:chPref val="3"/>
        </dgm:presLayoutVars>
      </dgm:prSet>
      <dgm:spPr/>
    </dgm:pt>
    <dgm:pt modelId="{47A14504-50E8-064E-A11E-A71643C62CFC}" type="pres">
      <dgm:prSet presAssocID="{416FE0C3-B4DF-2946-AD5A-F0F46F78C93A}" presName="titleText2" presStyleLbl="fgAcc1" presStyleIdx="8" presStyleCnt="10">
        <dgm:presLayoutVars>
          <dgm:chMax val="0"/>
          <dgm:chPref val="0"/>
        </dgm:presLayoutVars>
      </dgm:prSet>
      <dgm:spPr/>
    </dgm:pt>
    <dgm:pt modelId="{FAAE1A0F-5E9F-7F47-9890-E61BBE2549FA}" type="pres">
      <dgm:prSet presAssocID="{416FE0C3-B4DF-2946-AD5A-F0F46F78C93A}" presName="rootConnector" presStyleLbl="node3" presStyleIdx="0" presStyleCnt="0"/>
      <dgm:spPr/>
    </dgm:pt>
    <dgm:pt modelId="{3528FF77-9604-9A4A-965A-D9D57BB4353D}" type="pres">
      <dgm:prSet presAssocID="{416FE0C3-B4DF-2946-AD5A-F0F46F78C93A}" presName="hierChild4" presStyleCnt="0"/>
      <dgm:spPr/>
    </dgm:pt>
    <dgm:pt modelId="{308AF651-1AD2-914C-9FF4-E85D544905FD}" type="pres">
      <dgm:prSet presAssocID="{416FE0C3-B4DF-2946-AD5A-F0F46F78C93A}" presName="hierChild5" presStyleCnt="0"/>
      <dgm:spPr/>
    </dgm:pt>
    <dgm:pt modelId="{FF8082BF-6246-5B4D-A14A-4A5712469D51}" type="pres">
      <dgm:prSet presAssocID="{D7470D32-266F-CD4D-B6BC-CC63435EA2D0}" presName="Name37" presStyleLbl="parChTrans1D3" presStyleIdx="7" presStyleCnt="8"/>
      <dgm:spPr/>
    </dgm:pt>
    <dgm:pt modelId="{9FBAABFC-D835-1444-B922-F7D5D3EBBF31}" type="pres">
      <dgm:prSet presAssocID="{B592CA81-68B9-B34D-BC9A-6F4C5CE94F68}" presName="hierRoot2" presStyleCnt="0">
        <dgm:presLayoutVars>
          <dgm:hierBranch val="init"/>
        </dgm:presLayoutVars>
      </dgm:prSet>
      <dgm:spPr/>
    </dgm:pt>
    <dgm:pt modelId="{46057B05-22B0-8447-97A2-25A7EA47AF70}" type="pres">
      <dgm:prSet presAssocID="{B592CA81-68B9-B34D-BC9A-6F4C5CE94F68}" presName="rootComposite" presStyleCnt="0"/>
      <dgm:spPr/>
    </dgm:pt>
    <dgm:pt modelId="{464BA1E0-D5CD-E84F-9D88-9C97BBBB1323}" type="pres">
      <dgm:prSet presAssocID="{B592CA81-68B9-B34D-BC9A-6F4C5CE94F68}" presName="rootText" presStyleLbl="node1" presStyleIdx="9" presStyleCnt="10">
        <dgm:presLayoutVars>
          <dgm:chMax/>
          <dgm:chPref val="3"/>
        </dgm:presLayoutVars>
      </dgm:prSet>
      <dgm:spPr/>
    </dgm:pt>
    <dgm:pt modelId="{1B518439-B6F9-B043-85C7-FD699F4C61E5}" type="pres">
      <dgm:prSet presAssocID="{B592CA81-68B9-B34D-BC9A-6F4C5CE94F68}" presName="titleText2" presStyleLbl="fgAcc1" presStyleIdx="9" presStyleCnt="10">
        <dgm:presLayoutVars>
          <dgm:chMax val="0"/>
          <dgm:chPref val="0"/>
        </dgm:presLayoutVars>
      </dgm:prSet>
      <dgm:spPr/>
    </dgm:pt>
    <dgm:pt modelId="{35DB1D98-4BB6-834C-AD68-3C80968FC287}" type="pres">
      <dgm:prSet presAssocID="{B592CA81-68B9-B34D-BC9A-6F4C5CE94F68}" presName="rootConnector" presStyleLbl="node3" presStyleIdx="0" presStyleCnt="0"/>
      <dgm:spPr/>
    </dgm:pt>
    <dgm:pt modelId="{4A023635-E509-D441-A990-ABD12F86D509}" type="pres">
      <dgm:prSet presAssocID="{B592CA81-68B9-B34D-BC9A-6F4C5CE94F68}" presName="hierChild4" presStyleCnt="0"/>
      <dgm:spPr/>
    </dgm:pt>
    <dgm:pt modelId="{90DA24F1-B2E7-E546-933F-208BA6D88C60}" type="pres">
      <dgm:prSet presAssocID="{B592CA81-68B9-B34D-BC9A-6F4C5CE94F68}" presName="hierChild5" presStyleCnt="0"/>
      <dgm:spPr/>
    </dgm:pt>
    <dgm:pt modelId="{D82F958F-A32A-4941-970E-984CA9BB5CCE}" type="pres">
      <dgm:prSet presAssocID="{D14DA484-86F5-914F-957F-8F8C9EE6BC72}" presName="hierChild5" presStyleCnt="0"/>
      <dgm:spPr/>
    </dgm:pt>
    <dgm:pt modelId="{0D3D1B27-2FA3-D14F-95B7-6EDFBDADD373}" type="pres">
      <dgm:prSet presAssocID="{2748CE0D-4671-1543-85FF-8320FC42BAA5}" presName="hierChild3" presStyleCnt="0"/>
      <dgm:spPr/>
    </dgm:pt>
  </dgm:ptLst>
  <dgm:cxnLst>
    <dgm:cxn modelId="{9886D20C-E05C-C447-9A12-287FF61584B7}" type="presOf" srcId="{25A518C0-0391-A849-8461-EA23F71F27E8}" destId="{30C7B82C-0019-3F42-B492-156AA6146F93}" srcOrd="1" destOrd="0" presId="urn:microsoft.com/office/officeart/2008/layout/NameandTitleOrganizationalChart"/>
    <dgm:cxn modelId="{50E8D90C-722C-FF43-96C2-40521394897B}" type="presOf" srcId="{C1301F7C-60A3-F646-817E-210FFD32FCA2}" destId="{1EBB775D-5B49-2D45-B9D6-A2F0B9CCABD4}" srcOrd="0" destOrd="0" presId="urn:microsoft.com/office/officeart/2008/layout/NameandTitleOrganizationalChart"/>
    <dgm:cxn modelId="{14100818-8D3B-E148-9479-23A4D204FE43}" type="presOf" srcId="{1DAA8B73-3EF8-A845-8DC3-56A9F4139161}" destId="{B1E02B78-E284-944B-A03B-8AEF2BC8D712}" srcOrd="0" destOrd="0" presId="urn:microsoft.com/office/officeart/2008/layout/NameandTitleOrganizationalChart"/>
    <dgm:cxn modelId="{AC46071B-1388-344B-BAE8-0F5CE0BE4CF2}" type="presOf" srcId="{416FE0C3-B4DF-2946-AD5A-F0F46F78C93A}" destId="{7E7CF1CC-32DA-BF47-B9F9-94B2FB867C0D}" srcOrd="0" destOrd="0" presId="urn:microsoft.com/office/officeart/2008/layout/NameandTitleOrganizationalChart"/>
    <dgm:cxn modelId="{BCD81824-039A-BB42-9A46-E0E555150BE8}" type="presOf" srcId="{48062BD3-5A10-D04E-82B1-334253AA0FB2}" destId="{4F3FE742-7FEB-EC4C-9978-36FA0288A243}" srcOrd="0" destOrd="0" presId="urn:microsoft.com/office/officeart/2008/layout/NameandTitleOrganizationalChart"/>
    <dgm:cxn modelId="{E93D0E28-6924-E740-AE53-4648F60D0CB7}" type="presOf" srcId="{1CFE6895-EF00-E445-945B-03524D5087E0}" destId="{086DF035-69F9-E547-80A5-E799D349683F}" srcOrd="0" destOrd="0" presId="urn:microsoft.com/office/officeart/2008/layout/NameandTitleOrganizationalChart"/>
    <dgm:cxn modelId="{70CD2236-0EF9-2141-AEA5-AECCC31518E3}" type="presOf" srcId="{C3DED002-757A-2649-A3D0-33ACE7933B08}" destId="{C16FB4D8-4909-8549-B4DB-43C8A91E7B55}" srcOrd="1" destOrd="0" presId="urn:microsoft.com/office/officeart/2008/layout/NameandTitleOrganizationalChart"/>
    <dgm:cxn modelId="{86DE9B36-B5D3-CA4F-A9AB-A28048A78C28}" type="presOf" srcId="{B592CA81-68B9-B34D-BC9A-6F4C5CE94F68}" destId="{464BA1E0-D5CD-E84F-9D88-9C97BBBB1323}" srcOrd="0" destOrd="0" presId="urn:microsoft.com/office/officeart/2008/layout/NameandTitleOrganizationalChart"/>
    <dgm:cxn modelId="{00CB233D-4B01-0343-95C1-8CC11BFA6FFF}" srcId="{18FFD734-316A-BA49-B24F-3E2A65E50AE4}" destId="{25A518C0-0391-A849-8461-EA23F71F27E8}" srcOrd="2" destOrd="0" parTransId="{01C44729-409C-F04E-9411-D96CCE2F8EF4}" sibTransId="{1A83228D-2AD1-F948-A0F0-B6333E57E0BE}"/>
    <dgm:cxn modelId="{A4CFFA3E-1914-E344-A37C-D3DB2F00D823}" type="presOf" srcId="{59613E46-1D2A-B646-8FDB-0E87A68AB018}" destId="{E5487DBF-AD51-A24B-B6B7-7E2DB5C2D207}" srcOrd="0" destOrd="0" presId="urn:microsoft.com/office/officeart/2008/layout/NameandTitleOrganizationalChart"/>
    <dgm:cxn modelId="{BBD32E5C-66CA-B94F-8177-279C29CC92DF}" type="presOf" srcId="{AD3F4F16-F339-0B47-B3F3-5F4666954AB3}" destId="{79C3CA87-FBE9-6F47-9439-B898AD151B0C}" srcOrd="0" destOrd="0" presId="urn:microsoft.com/office/officeart/2008/layout/NameandTitleOrganizationalChart"/>
    <dgm:cxn modelId="{A229BD45-057E-9946-8E85-FF6A6B90A716}" type="presOf" srcId="{C1301F7C-60A3-F646-817E-210FFD32FCA2}" destId="{11EA354B-94D5-904B-B6C9-AA97AC748812}" srcOrd="1" destOrd="0" presId="urn:microsoft.com/office/officeart/2008/layout/NameandTitleOrganizationalChart"/>
    <dgm:cxn modelId="{12B1D94A-E89A-AB46-8A8F-E2F7F3CAE2D5}" type="presOf" srcId="{5C20D86C-C08E-0147-BFCC-7CDA9EECDFDB}" destId="{619ABC01-3C01-0244-A2B2-E6E88674C391}" srcOrd="0" destOrd="0" presId="urn:microsoft.com/office/officeart/2008/layout/NameandTitleOrganizationalChart"/>
    <dgm:cxn modelId="{DAE1356B-E746-FC48-8362-C9BFE9803F5D}" type="presOf" srcId="{E2F3E31B-5E3C-084A-AEB2-3DB3395B4D30}" destId="{BFEA3009-EE7A-0941-AA6D-1539A1022C4B}" srcOrd="0" destOrd="0" presId="urn:microsoft.com/office/officeart/2008/layout/NameandTitleOrganizationalChart"/>
    <dgm:cxn modelId="{6920174F-89B8-0545-AD7A-8745DFDC32D0}" srcId="{D14DA484-86F5-914F-957F-8F8C9EE6BC72}" destId="{B256EAF1-CA5E-A647-852C-A16CF3D48434}" srcOrd="0" destOrd="0" parTransId="{5C20D86C-C08E-0147-BFCC-7CDA9EECDFDB}" sibTransId="{E2F3E31B-5E3C-084A-AEB2-3DB3395B4D30}"/>
    <dgm:cxn modelId="{AC3E924F-ADEB-D145-AC66-4B05A92177B5}" type="presOf" srcId="{2748CE0D-4671-1543-85FF-8320FC42BAA5}" destId="{D14B189E-E7C6-B247-9D91-B4704D054B41}" srcOrd="1" destOrd="0" presId="urn:microsoft.com/office/officeart/2008/layout/NameandTitleOrganizationalChart"/>
    <dgm:cxn modelId="{DBF72A71-8016-3D4A-B689-06022D6D83CE}" type="presOf" srcId="{B592CA81-68B9-B34D-BC9A-6F4C5CE94F68}" destId="{35DB1D98-4BB6-834C-AD68-3C80968FC287}" srcOrd="1" destOrd="0" presId="urn:microsoft.com/office/officeart/2008/layout/NameandTitleOrganizationalChart"/>
    <dgm:cxn modelId="{C4977276-BC2A-3D4A-A2E6-07EFAD1E0FBB}" type="presOf" srcId="{E2B9C681-AD44-8745-98AF-F1449846AA45}" destId="{E1492848-4311-7540-ABB4-4AF9A8500E3D}" srcOrd="0" destOrd="0" presId="urn:microsoft.com/office/officeart/2008/layout/NameandTitleOrganizationalChart"/>
    <dgm:cxn modelId="{0291BD56-5C9D-9346-9A47-B1607DA5FDA0}" type="presOf" srcId="{1A83228D-2AD1-F948-A0F0-B6333E57E0BE}" destId="{9DD6A089-BD12-4E49-965A-57FC26CA5B18}" srcOrd="0" destOrd="0" presId="urn:microsoft.com/office/officeart/2008/layout/NameandTitleOrganizationalChart"/>
    <dgm:cxn modelId="{35A5E977-608A-2D4B-A25D-D54951A7D44C}" type="presOf" srcId="{7E392661-3987-6A48-974D-42528B2E77A3}" destId="{A7DA7597-D13A-5D49-9C08-364ED1411490}" srcOrd="0" destOrd="0" presId="urn:microsoft.com/office/officeart/2008/layout/NameandTitleOrganizationalChart"/>
    <dgm:cxn modelId="{C2FCC05A-C08C-254F-AC6F-C1A76DA672BF}" type="presOf" srcId="{B491777D-FBEF-1544-8140-1DFE094E603D}" destId="{EA3BBB26-D709-4847-B882-A2734A5C43F9}" srcOrd="0" destOrd="0" presId="urn:microsoft.com/office/officeart/2008/layout/NameandTitleOrganizationalChart"/>
    <dgm:cxn modelId="{B93D147C-BB17-AB4C-A7FA-F95E2BEE8E09}" type="presOf" srcId="{5C71D9D6-99D3-0042-AF54-933BCE672852}" destId="{1B518439-B6F9-B043-85C7-FD699F4C61E5}" srcOrd="0" destOrd="0" presId="urn:microsoft.com/office/officeart/2008/layout/NameandTitleOrganizationalChart"/>
    <dgm:cxn modelId="{5009AB87-1F95-DA4F-94D1-831F9B5AFC3E}" type="presOf" srcId="{3E221AF8-FB57-CA41-B1FD-B77BFF008691}" destId="{88BBBEA2-9E10-6B4A-A8FD-91FC5097414D}" srcOrd="0" destOrd="0" presId="urn:microsoft.com/office/officeart/2008/layout/NameandTitleOrganizationalChart"/>
    <dgm:cxn modelId="{B129A788-86EE-AB43-B913-13AF57D34D74}" srcId="{D14DA484-86F5-914F-957F-8F8C9EE6BC72}" destId="{B592CA81-68B9-B34D-BC9A-6F4C5CE94F68}" srcOrd="3" destOrd="0" parTransId="{D7470D32-266F-CD4D-B6BC-CC63435EA2D0}" sibTransId="{5C71D9D6-99D3-0042-AF54-933BCE672852}"/>
    <dgm:cxn modelId="{3828F589-81CA-954A-9CFC-49A2936B31FA}" srcId="{2748CE0D-4671-1543-85FF-8320FC42BAA5}" destId="{18FFD734-316A-BA49-B24F-3E2A65E50AE4}" srcOrd="0" destOrd="0" parTransId="{C03B06BA-49B3-6141-A994-CFB536D2AEE6}" sibTransId="{2A01DA84-30FA-0347-BF32-AD5E0BDCF111}"/>
    <dgm:cxn modelId="{460D848A-7F26-FB4D-B0DB-283A1F1F13F6}" type="presOf" srcId="{B0E85D78-BBD2-F34A-937F-C7C8A2B7865B}" destId="{47A14504-50E8-064E-A11E-A71643C62CFC}" srcOrd="0" destOrd="0" presId="urn:microsoft.com/office/officeart/2008/layout/NameandTitleOrganizationalChart"/>
    <dgm:cxn modelId="{7DF3E593-1909-5243-B23D-A8F78AFCA7F0}" type="presOf" srcId="{2A01DA84-30FA-0347-BF32-AD5E0BDCF111}" destId="{39A19258-1A45-DC46-AD5F-3386B19A9510}" srcOrd="0" destOrd="0" presId="urn:microsoft.com/office/officeart/2008/layout/NameandTitleOrganizationalChart"/>
    <dgm:cxn modelId="{0C9D9EA6-6B66-CD4B-8A6D-07716321DB00}" type="presOf" srcId="{7C75A07C-3C9B-E548-8E6D-A849F708918F}" destId="{A46A9BD8-54C8-2E46-8CA3-4309F77CF408}" srcOrd="1" destOrd="0" presId="urn:microsoft.com/office/officeart/2008/layout/NameandTitleOrganizationalChart"/>
    <dgm:cxn modelId="{1C5EAEA6-A306-114A-BA1B-2ED553421F99}" type="presOf" srcId="{18FFD734-316A-BA49-B24F-3E2A65E50AE4}" destId="{C08CA6FE-E64B-614C-B83E-CCFD0E0A4237}" srcOrd="1" destOrd="0" presId="urn:microsoft.com/office/officeart/2008/layout/NameandTitleOrganizationalChart"/>
    <dgm:cxn modelId="{E49818AA-0FB1-9A4B-BC94-B6D11EFF71DF}" type="presOf" srcId="{25A518C0-0391-A849-8461-EA23F71F27E8}" destId="{2B635985-6152-4940-A154-2D49D226B219}" srcOrd="0" destOrd="0" presId="urn:microsoft.com/office/officeart/2008/layout/NameandTitleOrganizationalChart"/>
    <dgm:cxn modelId="{5EB2EDB0-35D8-EC4C-8E36-99233BCAE0F2}" type="presOf" srcId="{3811B223-D408-CB4C-A045-493CBD03B5D2}" destId="{E734F857-0274-B747-853D-D5890B989C47}" srcOrd="0" destOrd="0" presId="urn:microsoft.com/office/officeart/2008/layout/NameandTitleOrganizationalChart"/>
    <dgm:cxn modelId="{6163C8B2-4D39-724E-A264-8331F5E93E28}" type="presOf" srcId="{D14DA484-86F5-914F-957F-8F8C9EE6BC72}" destId="{AC87FBBE-64AE-F043-92B6-72D46F811399}" srcOrd="1" destOrd="0" presId="urn:microsoft.com/office/officeart/2008/layout/NameandTitleOrganizationalChart"/>
    <dgm:cxn modelId="{A78066B9-FDED-0B46-9210-22501C30110E}" type="presOf" srcId="{B256EAF1-CA5E-A647-852C-A16CF3D48434}" destId="{83AA6C90-A181-0740-837A-4412F8CE5936}" srcOrd="1" destOrd="0" presId="urn:microsoft.com/office/officeart/2008/layout/NameandTitleOrganizationalChart"/>
    <dgm:cxn modelId="{6D0980B9-BC40-4940-A88F-FF227F30B07A}" type="presOf" srcId="{7C75A07C-3C9B-E548-8E6D-A849F708918F}" destId="{6BE10D4C-7F43-7445-8B0B-002F350CFEDC}" srcOrd="0" destOrd="0" presId="urn:microsoft.com/office/officeart/2008/layout/NameandTitleOrganizationalChart"/>
    <dgm:cxn modelId="{D3D8D9C6-5AC7-4D49-AC49-6CD6B2DCBB5D}" type="presOf" srcId="{B8405FE9-D39E-194D-B827-53F9DE56BF92}" destId="{262A550A-F549-8F44-8614-E1E71C419343}" srcOrd="0" destOrd="0" presId="urn:microsoft.com/office/officeart/2008/layout/NameandTitleOrganizationalChart"/>
    <dgm:cxn modelId="{8C6EE3C7-6EC7-EA47-B13B-4EEBDA105328}" type="presOf" srcId="{416FE0C3-B4DF-2946-AD5A-F0F46F78C93A}" destId="{FAAE1A0F-5E9F-7F47-9890-E61BBE2549FA}" srcOrd="1" destOrd="0" presId="urn:microsoft.com/office/officeart/2008/layout/NameandTitleOrganizationalChart"/>
    <dgm:cxn modelId="{59B360C9-2CD8-C84A-AA85-0C36BC470AED}" type="presOf" srcId="{01C44729-409C-F04E-9411-D96CCE2F8EF4}" destId="{1150F085-3E6B-3A49-9464-EB3F28A3B17D}" srcOrd="0" destOrd="0" presId="urn:microsoft.com/office/officeart/2008/layout/NameandTitleOrganizationalChart"/>
    <dgm:cxn modelId="{8AA6D5C9-6DED-0141-9CE9-385BE21F987F}" srcId="{18FFD734-316A-BA49-B24F-3E2A65E50AE4}" destId="{C1301F7C-60A3-F646-817E-210FFD32FCA2}" srcOrd="1" destOrd="0" parTransId="{B491777D-FBEF-1544-8140-1DFE094E603D}" sibTransId="{E2B9C681-AD44-8745-98AF-F1449846AA45}"/>
    <dgm:cxn modelId="{0FC5E3CE-13E2-8348-A901-485BE8DA5535}" type="presOf" srcId="{D6259873-B63E-564E-BD83-855055B84AF4}" destId="{15FEBBB6-3DF6-AD43-A168-B8C4DB40DC7C}" srcOrd="0" destOrd="0" presId="urn:microsoft.com/office/officeart/2008/layout/NameandTitleOrganizationalChart"/>
    <dgm:cxn modelId="{B84134D0-50A1-504C-9643-FBF3ADFE19A4}" srcId="{D14DA484-86F5-914F-957F-8F8C9EE6BC72}" destId="{7C75A07C-3C9B-E548-8E6D-A849F708918F}" srcOrd="1" destOrd="0" parTransId="{1DAA8B73-3EF8-A845-8DC3-56A9F4139161}" sibTransId="{7E392661-3987-6A48-974D-42528B2E77A3}"/>
    <dgm:cxn modelId="{919715D1-1420-A24F-9EDA-D40C8B2F44E5}" srcId="{59613E46-1D2A-B646-8FDB-0E87A68AB018}" destId="{2748CE0D-4671-1543-85FF-8320FC42BAA5}" srcOrd="0" destOrd="0" parTransId="{5905ED06-4B8E-2748-801F-61D2BFA77612}" sibTransId="{48062BD3-5A10-D04E-82B1-334253AA0FB2}"/>
    <dgm:cxn modelId="{25AB23D4-6A8E-034F-B0C2-C3F32506110B}" type="presOf" srcId="{C50E80E9-4AA5-0C4B-B0C7-C6972518AD20}" destId="{17699ED7-2AD7-C04F-ABB4-1CA0EB5A000D}" srcOrd="0" destOrd="0" presId="urn:microsoft.com/office/officeart/2008/layout/NameandTitleOrganizationalChart"/>
    <dgm:cxn modelId="{DEB86FD5-FCA6-514A-8A60-B127EBC79EDC}" type="presOf" srcId="{B256EAF1-CA5E-A647-852C-A16CF3D48434}" destId="{6B861C3E-633E-D144-A797-48602BE15F7E}" srcOrd="0" destOrd="0" presId="urn:microsoft.com/office/officeart/2008/layout/NameandTitleOrganizationalChart"/>
    <dgm:cxn modelId="{DD748FD7-D34C-FA46-99C0-F70905878748}" srcId="{D14DA484-86F5-914F-957F-8F8C9EE6BC72}" destId="{416FE0C3-B4DF-2946-AD5A-F0F46F78C93A}" srcOrd="2" destOrd="0" parTransId="{3E221AF8-FB57-CA41-B1FD-B77BFF008691}" sibTransId="{B0E85D78-BBD2-F34A-937F-C7C8A2B7865B}"/>
    <dgm:cxn modelId="{BED639DC-2EBB-E044-9D20-CBD26354D4A4}" srcId="{2748CE0D-4671-1543-85FF-8320FC42BAA5}" destId="{D14DA484-86F5-914F-957F-8F8C9EE6BC72}" srcOrd="1" destOrd="0" parTransId="{B8405FE9-D39E-194D-B827-53F9DE56BF92}" sibTransId="{AD3F4F16-F339-0B47-B3F3-5F4666954AB3}"/>
    <dgm:cxn modelId="{B23D2FDD-F8EB-7E4F-A8F9-B5A57B0BFC04}" type="presOf" srcId="{D14DA484-86F5-914F-957F-8F8C9EE6BC72}" destId="{ADD1AF42-F956-EA4D-9752-E21B3C37D250}" srcOrd="0" destOrd="0" presId="urn:microsoft.com/office/officeart/2008/layout/NameandTitleOrganizationalChart"/>
    <dgm:cxn modelId="{6E26A1DD-A2F9-2549-95F9-0526A31980D4}" type="presOf" srcId="{2748CE0D-4671-1543-85FF-8320FC42BAA5}" destId="{B09D6C74-E6D3-8748-AC99-FFDFD77E5D5C}" srcOrd="0" destOrd="0" presId="urn:microsoft.com/office/officeart/2008/layout/NameandTitleOrganizationalChart"/>
    <dgm:cxn modelId="{963BB0DD-1B99-4F41-8890-755FBCC61E33}" type="presOf" srcId="{C03B06BA-49B3-6141-A994-CFB536D2AEE6}" destId="{4DA58DD7-045D-1747-80C4-F18476534CC8}" srcOrd="0" destOrd="0" presId="urn:microsoft.com/office/officeart/2008/layout/NameandTitleOrganizationalChart"/>
    <dgm:cxn modelId="{7C7D25DF-3F73-5744-BC3C-E840F27DDEDE}" srcId="{18FFD734-316A-BA49-B24F-3E2A65E50AE4}" destId="{C3DED002-757A-2649-A3D0-33ACE7933B08}" srcOrd="3" destOrd="0" parTransId="{1CFE6895-EF00-E445-945B-03524D5087E0}" sibTransId="{C50E80E9-4AA5-0C4B-B0C7-C6972518AD20}"/>
    <dgm:cxn modelId="{66A756E9-0FA7-A941-99D3-AFE798DED53A}" srcId="{18FFD734-316A-BA49-B24F-3E2A65E50AE4}" destId="{40E23FE5-6E0C-FF4B-B37F-18BD12F994D1}" srcOrd="0" destOrd="0" parTransId="{3811B223-D408-CB4C-A045-493CBD03B5D2}" sibTransId="{D6259873-B63E-564E-BD83-855055B84AF4}"/>
    <dgm:cxn modelId="{A9A761EB-DFF9-3B4F-A6F2-A1959371B881}" type="presOf" srcId="{18FFD734-316A-BA49-B24F-3E2A65E50AE4}" destId="{2E015FFF-4145-5C4E-8530-E52C3EEC523F}" srcOrd="0" destOrd="0" presId="urn:microsoft.com/office/officeart/2008/layout/NameandTitleOrganizationalChart"/>
    <dgm:cxn modelId="{20B180ED-6A83-1740-9D21-F3E4BDF36BE3}" type="presOf" srcId="{40E23FE5-6E0C-FF4B-B37F-18BD12F994D1}" destId="{E5E33D32-A10F-9A46-9933-849B0376EF12}" srcOrd="0" destOrd="0" presId="urn:microsoft.com/office/officeart/2008/layout/NameandTitleOrganizationalChart"/>
    <dgm:cxn modelId="{E10880F5-D9FD-D74D-BBA1-D782F3091B4D}" type="presOf" srcId="{40E23FE5-6E0C-FF4B-B37F-18BD12F994D1}" destId="{3AFDB293-3030-8F41-BA0B-C8264A3C5AA3}" srcOrd="1" destOrd="0" presId="urn:microsoft.com/office/officeart/2008/layout/NameandTitleOrganizationalChart"/>
    <dgm:cxn modelId="{62E2CBF6-8380-FC45-B2DC-42CCDA764712}" type="presOf" srcId="{C3DED002-757A-2649-A3D0-33ACE7933B08}" destId="{61A848DC-B2EB-E641-BD88-4CEB29F0DECC}" srcOrd="0" destOrd="0" presId="urn:microsoft.com/office/officeart/2008/layout/NameandTitleOrganizationalChart"/>
    <dgm:cxn modelId="{653A5AFD-A867-7541-9FEF-44B5EB9CF6AD}" type="presOf" srcId="{D7470D32-266F-CD4D-B6BC-CC63435EA2D0}" destId="{FF8082BF-6246-5B4D-A14A-4A5712469D51}" srcOrd="0" destOrd="0" presId="urn:microsoft.com/office/officeart/2008/layout/NameandTitleOrganizationalChart"/>
    <dgm:cxn modelId="{12FE1726-FDA8-3B43-8048-AD64ACA02245}" type="presParOf" srcId="{E5487DBF-AD51-A24B-B6B7-7E2DB5C2D207}" destId="{9E107DEA-FBA6-F942-B957-5C12F2798520}" srcOrd="0" destOrd="0" presId="urn:microsoft.com/office/officeart/2008/layout/NameandTitleOrganizationalChart"/>
    <dgm:cxn modelId="{8FD86EAE-AA65-204E-AC74-EECD0BE2B18F}" type="presParOf" srcId="{9E107DEA-FBA6-F942-B957-5C12F2798520}" destId="{5CEA8E06-8E3B-994A-B5B2-CD51BFA2A4CD}" srcOrd="0" destOrd="0" presId="urn:microsoft.com/office/officeart/2008/layout/NameandTitleOrganizationalChart"/>
    <dgm:cxn modelId="{717BD1B6-EE08-DD43-B076-467E781BD2D3}" type="presParOf" srcId="{5CEA8E06-8E3B-994A-B5B2-CD51BFA2A4CD}" destId="{B09D6C74-E6D3-8748-AC99-FFDFD77E5D5C}" srcOrd="0" destOrd="0" presId="urn:microsoft.com/office/officeart/2008/layout/NameandTitleOrganizationalChart"/>
    <dgm:cxn modelId="{DB820E27-9FD2-6E45-B814-EDB2C96F485D}" type="presParOf" srcId="{5CEA8E06-8E3B-994A-B5B2-CD51BFA2A4CD}" destId="{4F3FE742-7FEB-EC4C-9978-36FA0288A243}" srcOrd="1" destOrd="0" presId="urn:microsoft.com/office/officeart/2008/layout/NameandTitleOrganizationalChart"/>
    <dgm:cxn modelId="{DBE59054-9499-AA49-8BF9-24F586BE6277}" type="presParOf" srcId="{5CEA8E06-8E3B-994A-B5B2-CD51BFA2A4CD}" destId="{D14B189E-E7C6-B247-9D91-B4704D054B41}" srcOrd="2" destOrd="0" presId="urn:microsoft.com/office/officeart/2008/layout/NameandTitleOrganizationalChart"/>
    <dgm:cxn modelId="{8D78EA74-597F-8845-AC4E-DDDBFD49F4A3}" type="presParOf" srcId="{9E107DEA-FBA6-F942-B957-5C12F2798520}" destId="{1E3BF368-4E3B-8547-A6B6-6BCCC79B20CA}" srcOrd="1" destOrd="0" presId="urn:microsoft.com/office/officeart/2008/layout/NameandTitleOrganizationalChart"/>
    <dgm:cxn modelId="{BF7FCDED-30AE-FE44-AFB8-DEC2C36ADE07}" type="presParOf" srcId="{1E3BF368-4E3B-8547-A6B6-6BCCC79B20CA}" destId="{4DA58DD7-045D-1747-80C4-F18476534CC8}" srcOrd="0" destOrd="0" presId="urn:microsoft.com/office/officeart/2008/layout/NameandTitleOrganizationalChart"/>
    <dgm:cxn modelId="{5E57EC76-CE97-7342-99A5-D85350DC8E46}" type="presParOf" srcId="{1E3BF368-4E3B-8547-A6B6-6BCCC79B20CA}" destId="{24A53F16-C17F-2240-BDFE-F0C261F1FF92}" srcOrd="1" destOrd="0" presId="urn:microsoft.com/office/officeart/2008/layout/NameandTitleOrganizationalChart"/>
    <dgm:cxn modelId="{4EA69697-5296-934F-B193-AD9B91D59A74}" type="presParOf" srcId="{24A53F16-C17F-2240-BDFE-F0C261F1FF92}" destId="{430391F3-0236-1A4E-A0CD-35B8BB61D36D}" srcOrd="0" destOrd="0" presId="urn:microsoft.com/office/officeart/2008/layout/NameandTitleOrganizationalChart"/>
    <dgm:cxn modelId="{21FA55EB-68E3-864D-8A0D-83980D727F90}" type="presParOf" srcId="{430391F3-0236-1A4E-A0CD-35B8BB61D36D}" destId="{2E015FFF-4145-5C4E-8530-E52C3EEC523F}" srcOrd="0" destOrd="0" presId="urn:microsoft.com/office/officeart/2008/layout/NameandTitleOrganizationalChart"/>
    <dgm:cxn modelId="{AC9D56A8-2426-7748-8194-65308252496D}" type="presParOf" srcId="{430391F3-0236-1A4E-A0CD-35B8BB61D36D}" destId="{39A19258-1A45-DC46-AD5F-3386B19A9510}" srcOrd="1" destOrd="0" presId="urn:microsoft.com/office/officeart/2008/layout/NameandTitleOrganizationalChart"/>
    <dgm:cxn modelId="{EE89423E-D6F6-6348-9A40-1D75D44EB8E9}" type="presParOf" srcId="{430391F3-0236-1A4E-A0CD-35B8BB61D36D}" destId="{C08CA6FE-E64B-614C-B83E-CCFD0E0A4237}" srcOrd="2" destOrd="0" presId="urn:microsoft.com/office/officeart/2008/layout/NameandTitleOrganizationalChart"/>
    <dgm:cxn modelId="{6EF52566-83E6-DA41-80D2-877B0BB64781}" type="presParOf" srcId="{24A53F16-C17F-2240-BDFE-F0C261F1FF92}" destId="{5E3A6A82-A93D-0F48-A21F-1C1D13951293}" srcOrd="1" destOrd="0" presId="urn:microsoft.com/office/officeart/2008/layout/NameandTitleOrganizationalChart"/>
    <dgm:cxn modelId="{16D7D6C3-C6D3-5D40-BAB7-C15E8C0CF560}" type="presParOf" srcId="{5E3A6A82-A93D-0F48-A21F-1C1D13951293}" destId="{E734F857-0274-B747-853D-D5890B989C47}" srcOrd="0" destOrd="0" presId="urn:microsoft.com/office/officeart/2008/layout/NameandTitleOrganizationalChart"/>
    <dgm:cxn modelId="{31D88F35-4903-AD41-8F73-6A59177CA77D}" type="presParOf" srcId="{5E3A6A82-A93D-0F48-A21F-1C1D13951293}" destId="{C6119A9A-C754-0F47-9081-80D094C610AE}" srcOrd="1" destOrd="0" presId="urn:microsoft.com/office/officeart/2008/layout/NameandTitleOrganizationalChart"/>
    <dgm:cxn modelId="{2A379F6D-71E2-3E46-B1BF-3178756666E0}" type="presParOf" srcId="{C6119A9A-C754-0F47-9081-80D094C610AE}" destId="{4E9B6EBC-58C0-8D4E-9AEA-0BC834C13272}" srcOrd="0" destOrd="0" presId="urn:microsoft.com/office/officeart/2008/layout/NameandTitleOrganizationalChart"/>
    <dgm:cxn modelId="{9E0DC27F-7BCD-AB48-BF2B-974DB86CF2B9}" type="presParOf" srcId="{4E9B6EBC-58C0-8D4E-9AEA-0BC834C13272}" destId="{E5E33D32-A10F-9A46-9933-849B0376EF12}" srcOrd="0" destOrd="0" presId="urn:microsoft.com/office/officeart/2008/layout/NameandTitleOrganizationalChart"/>
    <dgm:cxn modelId="{622D8EF7-2D0D-2D4C-8882-A3C109922FE2}" type="presParOf" srcId="{4E9B6EBC-58C0-8D4E-9AEA-0BC834C13272}" destId="{15FEBBB6-3DF6-AD43-A168-B8C4DB40DC7C}" srcOrd="1" destOrd="0" presId="urn:microsoft.com/office/officeart/2008/layout/NameandTitleOrganizationalChart"/>
    <dgm:cxn modelId="{0426C7F8-2AF6-CD44-9399-59CF2100FB4C}" type="presParOf" srcId="{4E9B6EBC-58C0-8D4E-9AEA-0BC834C13272}" destId="{3AFDB293-3030-8F41-BA0B-C8264A3C5AA3}" srcOrd="2" destOrd="0" presId="urn:microsoft.com/office/officeart/2008/layout/NameandTitleOrganizationalChart"/>
    <dgm:cxn modelId="{B4368F60-0152-7443-A072-785EAC340DA6}" type="presParOf" srcId="{C6119A9A-C754-0F47-9081-80D094C610AE}" destId="{88318CAC-734C-DF4E-8258-50AE1B40BAA3}" srcOrd="1" destOrd="0" presId="urn:microsoft.com/office/officeart/2008/layout/NameandTitleOrganizationalChart"/>
    <dgm:cxn modelId="{0AA40BB2-4291-4348-BAF2-C965C1D16469}" type="presParOf" srcId="{C6119A9A-C754-0F47-9081-80D094C610AE}" destId="{BD8E3965-7182-B748-B27D-51645DDBAA61}" srcOrd="2" destOrd="0" presId="urn:microsoft.com/office/officeart/2008/layout/NameandTitleOrganizationalChart"/>
    <dgm:cxn modelId="{BA0BD325-7EC2-3F4E-8BDE-17B976CF1539}" type="presParOf" srcId="{5E3A6A82-A93D-0F48-A21F-1C1D13951293}" destId="{EA3BBB26-D709-4847-B882-A2734A5C43F9}" srcOrd="2" destOrd="0" presId="urn:microsoft.com/office/officeart/2008/layout/NameandTitleOrganizationalChart"/>
    <dgm:cxn modelId="{AB8FADC5-68F9-3D49-89B6-58A59024CC59}" type="presParOf" srcId="{5E3A6A82-A93D-0F48-A21F-1C1D13951293}" destId="{E59387CF-6B82-0A45-B846-B2E4B2CC4C5A}" srcOrd="3" destOrd="0" presId="urn:microsoft.com/office/officeart/2008/layout/NameandTitleOrganizationalChart"/>
    <dgm:cxn modelId="{40E5AE06-ED31-8342-860D-7ACCECE0C93E}" type="presParOf" srcId="{E59387CF-6B82-0A45-B846-B2E4B2CC4C5A}" destId="{89169713-E97F-734A-B040-E143BEBEC306}" srcOrd="0" destOrd="0" presId="urn:microsoft.com/office/officeart/2008/layout/NameandTitleOrganizationalChart"/>
    <dgm:cxn modelId="{A2CAF397-AA48-884C-9F01-913C4AE1146D}" type="presParOf" srcId="{89169713-E97F-734A-B040-E143BEBEC306}" destId="{1EBB775D-5B49-2D45-B9D6-A2F0B9CCABD4}" srcOrd="0" destOrd="0" presId="urn:microsoft.com/office/officeart/2008/layout/NameandTitleOrganizationalChart"/>
    <dgm:cxn modelId="{19E2BB53-1A84-314A-959E-5D3537126E2B}" type="presParOf" srcId="{89169713-E97F-734A-B040-E143BEBEC306}" destId="{E1492848-4311-7540-ABB4-4AF9A8500E3D}" srcOrd="1" destOrd="0" presId="urn:microsoft.com/office/officeart/2008/layout/NameandTitleOrganizationalChart"/>
    <dgm:cxn modelId="{0396B906-AD45-684B-A2DA-7CD211DCA66F}" type="presParOf" srcId="{89169713-E97F-734A-B040-E143BEBEC306}" destId="{11EA354B-94D5-904B-B6C9-AA97AC748812}" srcOrd="2" destOrd="0" presId="urn:microsoft.com/office/officeart/2008/layout/NameandTitleOrganizationalChart"/>
    <dgm:cxn modelId="{4D8509B1-8025-3347-A7AE-5F1289AC4BB2}" type="presParOf" srcId="{E59387CF-6B82-0A45-B846-B2E4B2CC4C5A}" destId="{95EB242D-42C4-0248-8D6C-D030E510A970}" srcOrd="1" destOrd="0" presId="urn:microsoft.com/office/officeart/2008/layout/NameandTitleOrganizationalChart"/>
    <dgm:cxn modelId="{68481F19-F3C8-F34A-B8C0-5C9C627872BD}" type="presParOf" srcId="{E59387CF-6B82-0A45-B846-B2E4B2CC4C5A}" destId="{FE5286E9-EE45-0241-80D8-B958630E3D5C}" srcOrd="2" destOrd="0" presId="urn:microsoft.com/office/officeart/2008/layout/NameandTitleOrganizationalChart"/>
    <dgm:cxn modelId="{9502EA4E-4D87-904B-9984-0BC073AD01A9}" type="presParOf" srcId="{5E3A6A82-A93D-0F48-A21F-1C1D13951293}" destId="{1150F085-3E6B-3A49-9464-EB3F28A3B17D}" srcOrd="4" destOrd="0" presId="urn:microsoft.com/office/officeart/2008/layout/NameandTitleOrganizationalChart"/>
    <dgm:cxn modelId="{83F552A3-9653-3342-8109-E88DDC175E21}" type="presParOf" srcId="{5E3A6A82-A93D-0F48-A21F-1C1D13951293}" destId="{373EB442-9AAF-4B4D-91F3-B5D3E56286B6}" srcOrd="5" destOrd="0" presId="urn:microsoft.com/office/officeart/2008/layout/NameandTitleOrganizationalChart"/>
    <dgm:cxn modelId="{8BE50D37-36BB-0C43-BA1C-6156A0FF96BF}" type="presParOf" srcId="{373EB442-9AAF-4B4D-91F3-B5D3E56286B6}" destId="{BFB15D5C-CFB3-6640-B6CD-C5644309FC1B}" srcOrd="0" destOrd="0" presId="urn:microsoft.com/office/officeart/2008/layout/NameandTitleOrganizationalChart"/>
    <dgm:cxn modelId="{74879CB0-D5AE-0D41-91C1-D91B217A0B81}" type="presParOf" srcId="{BFB15D5C-CFB3-6640-B6CD-C5644309FC1B}" destId="{2B635985-6152-4940-A154-2D49D226B219}" srcOrd="0" destOrd="0" presId="urn:microsoft.com/office/officeart/2008/layout/NameandTitleOrganizationalChart"/>
    <dgm:cxn modelId="{CCD6197F-31DC-D94A-905F-9711E48E0D5C}" type="presParOf" srcId="{BFB15D5C-CFB3-6640-B6CD-C5644309FC1B}" destId="{9DD6A089-BD12-4E49-965A-57FC26CA5B18}" srcOrd="1" destOrd="0" presId="urn:microsoft.com/office/officeart/2008/layout/NameandTitleOrganizationalChart"/>
    <dgm:cxn modelId="{4E857BCA-A739-AF42-82E7-CF2D7FFE4A71}" type="presParOf" srcId="{BFB15D5C-CFB3-6640-B6CD-C5644309FC1B}" destId="{30C7B82C-0019-3F42-B492-156AA6146F93}" srcOrd="2" destOrd="0" presId="urn:microsoft.com/office/officeart/2008/layout/NameandTitleOrganizationalChart"/>
    <dgm:cxn modelId="{1947A5B5-C5A0-6A40-900C-DBBC2FB372FC}" type="presParOf" srcId="{373EB442-9AAF-4B4D-91F3-B5D3E56286B6}" destId="{8405B5C9-8791-0A41-BF12-85AFC61ABD12}" srcOrd="1" destOrd="0" presId="urn:microsoft.com/office/officeart/2008/layout/NameandTitleOrganizationalChart"/>
    <dgm:cxn modelId="{B0DBF12D-4ABD-D74A-94D2-F05294129CE4}" type="presParOf" srcId="{373EB442-9AAF-4B4D-91F3-B5D3E56286B6}" destId="{5554D31A-488B-3345-852A-13DC8F1AA1A7}" srcOrd="2" destOrd="0" presId="urn:microsoft.com/office/officeart/2008/layout/NameandTitleOrganizationalChart"/>
    <dgm:cxn modelId="{E9C6C4DA-5CBA-674A-8352-6FF5BA1BC47E}" type="presParOf" srcId="{5E3A6A82-A93D-0F48-A21F-1C1D13951293}" destId="{086DF035-69F9-E547-80A5-E799D349683F}" srcOrd="6" destOrd="0" presId="urn:microsoft.com/office/officeart/2008/layout/NameandTitleOrganizationalChart"/>
    <dgm:cxn modelId="{55D7C595-BE53-414B-8488-28C27D68FBCC}" type="presParOf" srcId="{5E3A6A82-A93D-0F48-A21F-1C1D13951293}" destId="{53977A39-D0A8-9D46-8AAC-2286C8673378}" srcOrd="7" destOrd="0" presId="urn:microsoft.com/office/officeart/2008/layout/NameandTitleOrganizationalChart"/>
    <dgm:cxn modelId="{40FE0FE3-2478-4D4C-BDE9-7B9E8A05130B}" type="presParOf" srcId="{53977A39-D0A8-9D46-8AAC-2286C8673378}" destId="{CD759A08-77E4-5840-9015-1E39C4813DB9}" srcOrd="0" destOrd="0" presId="urn:microsoft.com/office/officeart/2008/layout/NameandTitleOrganizationalChart"/>
    <dgm:cxn modelId="{5A835AE1-9713-B34F-8179-F8B9DEB9B369}" type="presParOf" srcId="{CD759A08-77E4-5840-9015-1E39C4813DB9}" destId="{61A848DC-B2EB-E641-BD88-4CEB29F0DECC}" srcOrd="0" destOrd="0" presId="urn:microsoft.com/office/officeart/2008/layout/NameandTitleOrganizationalChart"/>
    <dgm:cxn modelId="{4C776B78-339B-924E-A978-3AF289938CD8}" type="presParOf" srcId="{CD759A08-77E4-5840-9015-1E39C4813DB9}" destId="{17699ED7-2AD7-C04F-ABB4-1CA0EB5A000D}" srcOrd="1" destOrd="0" presId="urn:microsoft.com/office/officeart/2008/layout/NameandTitleOrganizationalChart"/>
    <dgm:cxn modelId="{D7B1171F-37C7-9149-93B0-16DF2E585FCF}" type="presParOf" srcId="{CD759A08-77E4-5840-9015-1E39C4813DB9}" destId="{C16FB4D8-4909-8549-B4DB-43C8A91E7B55}" srcOrd="2" destOrd="0" presId="urn:microsoft.com/office/officeart/2008/layout/NameandTitleOrganizationalChart"/>
    <dgm:cxn modelId="{BF165587-1634-5B40-A2C1-4865EB8247DD}" type="presParOf" srcId="{53977A39-D0A8-9D46-8AAC-2286C8673378}" destId="{4F695484-1EA1-494D-866B-14B05AB97F4F}" srcOrd="1" destOrd="0" presId="urn:microsoft.com/office/officeart/2008/layout/NameandTitleOrganizationalChart"/>
    <dgm:cxn modelId="{38E70489-67D7-5D4A-B6E5-4EEB1C4D8280}" type="presParOf" srcId="{53977A39-D0A8-9D46-8AAC-2286C8673378}" destId="{DDE8AF7C-D02B-E44D-A4A0-77AA3814C0A8}" srcOrd="2" destOrd="0" presId="urn:microsoft.com/office/officeart/2008/layout/NameandTitleOrganizationalChart"/>
    <dgm:cxn modelId="{41238550-4861-224A-B6D6-B8E418F41F4C}" type="presParOf" srcId="{24A53F16-C17F-2240-BDFE-F0C261F1FF92}" destId="{5AC57550-619E-F845-9295-F2C26A845B43}" srcOrd="2" destOrd="0" presId="urn:microsoft.com/office/officeart/2008/layout/NameandTitleOrganizationalChart"/>
    <dgm:cxn modelId="{1AEDF704-4753-674E-8097-7A8975F1EEF6}" type="presParOf" srcId="{1E3BF368-4E3B-8547-A6B6-6BCCC79B20CA}" destId="{262A550A-F549-8F44-8614-E1E71C419343}" srcOrd="2" destOrd="0" presId="urn:microsoft.com/office/officeart/2008/layout/NameandTitleOrganizationalChart"/>
    <dgm:cxn modelId="{01C6A72E-4F94-DE45-B6E6-03BCD32FECE3}" type="presParOf" srcId="{1E3BF368-4E3B-8547-A6B6-6BCCC79B20CA}" destId="{A7222E46-F79F-1D48-BE2A-C516DF9167AB}" srcOrd="3" destOrd="0" presId="urn:microsoft.com/office/officeart/2008/layout/NameandTitleOrganizationalChart"/>
    <dgm:cxn modelId="{22E310CB-D2E6-4A4B-84D1-ACCA5EEF1F3D}" type="presParOf" srcId="{A7222E46-F79F-1D48-BE2A-C516DF9167AB}" destId="{0661136F-D2D0-EB4E-969C-03E99A0F9541}" srcOrd="0" destOrd="0" presId="urn:microsoft.com/office/officeart/2008/layout/NameandTitleOrganizationalChart"/>
    <dgm:cxn modelId="{DA786672-9B8E-2942-A95F-4D7DC980E028}" type="presParOf" srcId="{0661136F-D2D0-EB4E-969C-03E99A0F9541}" destId="{ADD1AF42-F956-EA4D-9752-E21B3C37D250}" srcOrd="0" destOrd="0" presId="urn:microsoft.com/office/officeart/2008/layout/NameandTitleOrganizationalChart"/>
    <dgm:cxn modelId="{3EBE853A-4988-ED45-982A-6A842C55A250}" type="presParOf" srcId="{0661136F-D2D0-EB4E-969C-03E99A0F9541}" destId="{79C3CA87-FBE9-6F47-9439-B898AD151B0C}" srcOrd="1" destOrd="0" presId="urn:microsoft.com/office/officeart/2008/layout/NameandTitleOrganizationalChart"/>
    <dgm:cxn modelId="{8E4357AE-3EE1-814D-BE2F-ABBF88081ED2}" type="presParOf" srcId="{0661136F-D2D0-EB4E-969C-03E99A0F9541}" destId="{AC87FBBE-64AE-F043-92B6-72D46F811399}" srcOrd="2" destOrd="0" presId="urn:microsoft.com/office/officeart/2008/layout/NameandTitleOrganizationalChart"/>
    <dgm:cxn modelId="{EAB49644-8AD5-5E4E-B36B-7AA4047A0693}" type="presParOf" srcId="{A7222E46-F79F-1D48-BE2A-C516DF9167AB}" destId="{D13CE74E-AF70-B54F-8546-B6074665326C}" srcOrd="1" destOrd="0" presId="urn:microsoft.com/office/officeart/2008/layout/NameandTitleOrganizationalChart"/>
    <dgm:cxn modelId="{78CB9C23-F053-544E-89D5-B7DF1FCE7BCA}" type="presParOf" srcId="{D13CE74E-AF70-B54F-8546-B6074665326C}" destId="{619ABC01-3C01-0244-A2B2-E6E88674C391}" srcOrd="0" destOrd="0" presId="urn:microsoft.com/office/officeart/2008/layout/NameandTitleOrganizationalChart"/>
    <dgm:cxn modelId="{79D5F0A1-20BD-2D46-B8B0-9BFE84B36A8A}" type="presParOf" srcId="{D13CE74E-AF70-B54F-8546-B6074665326C}" destId="{E7545C29-D241-3147-84E4-768E6A9536FE}" srcOrd="1" destOrd="0" presId="urn:microsoft.com/office/officeart/2008/layout/NameandTitleOrganizationalChart"/>
    <dgm:cxn modelId="{28C58433-3319-1D49-9B24-316C7DA604C1}" type="presParOf" srcId="{E7545C29-D241-3147-84E4-768E6A9536FE}" destId="{7571B702-FC8D-D84D-96EE-CA26C760BE7C}" srcOrd="0" destOrd="0" presId="urn:microsoft.com/office/officeart/2008/layout/NameandTitleOrganizationalChart"/>
    <dgm:cxn modelId="{9E35B225-251A-8D4B-925A-E44B3C438DFB}" type="presParOf" srcId="{7571B702-FC8D-D84D-96EE-CA26C760BE7C}" destId="{6B861C3E-633E-D144-A797-48602BE15F7E}" srcOrd="0" destOrd="0" presId="urn:microsoft.com/office/officeart/2008/layout/NameandTitleOrganizationalChart"/>
    <dgm:cxn modelId="{D2E622CC-FE73-1C4F-BE73-7809B78A3D7F}" type="presParOf" srcId="{7571B702-FC8D-D84D-96EE-CA26C760BE7C}" destId="{BFEA3009-EE7A-0941-AA6D-1539A1022C4B}" srcOrd="1" destOrd="0" presId="urn:microsoft.com/office/officeart/2008/layout/NameandTitleOrganizationalChart"/>
    <dgm:cxn modelId="{BCCB692B-4966-E34D-A285-0E9E61F91D1C}" type="presParOf" srcId="{7571B702-FC8D-D84D-96EE-CA26C760BE7C}" destId="{83AA6C90-A181-0740-837A-4412F8CE5936}" srcOrd="2" destOrd="0" presId="urn:microsoft.com/office/officeart/2008/layout/NameandTitleOrganizationalChart"/>
    <dgm:cxn modelId="{C675C27D-84C6-3646-985A-0E9146F01826}" type="presParOf" srcId="{E7545C29-D241-3147-84E4-768E6A9536FE}" destId="{EAF41E5F-E22B-714F-A10C-11B3F666310A}" srcOrd="1" destOrd="0" presId="urn:microsoft.com/office/officeart/2008/layout/NameandTitleOrganizationalChart"/>
    <dgm:cxn modelId="{0614ADEC-2046-4D45-AAA0-E1955F8786A5}" type="presParOf" srcId="{E7545C29-D241-3147-84E4-768E6A9536FE}" destId="{7D9F5E3A-6FBC-E646-8683-8FEF68D3F600}" srcOrd="2" destOrd="0" presId="urn:microsoft.com/office/officeart/2008/layout/NameandTitleOrganizationalChart"/>
    <dgm:cxn modelId="{78CD5F3B-3079-E647-9890-FAA8B8D14438}" type="presParOf" srcId="{D13CE74E-AF70-B54F-8546-B6074665326C}" destId="{B1E02B78-E284-944B-A03B-8AEF2BC8D712}" srcOrd="2" destOrd="0" presId="urn:microsoft.com/office/officeart/2008/layout/NameandTitleOrganizationalChart"/>
    <dgm:cxn modelId="{B1DF10D1-EF4B-4942-AA72-767AE2C874DE}" type="presParOf" srcId="{D13CE74E-AF70-B54F-8546-B6074665326C}" destId="{F2E738F5-E52A-604A-92CA-BF76C584D638}" srcOrd="3" destOrd="0" presId="urn:microsoft.com/office/officeart/2008/layout/NameandTitleOrganizationalChart"/>
    <dgm:cxn modelId="{2C6390A8-5B75-DB41-AD4E-7AF9F9F63FFD}" type="presParOf" srcId="{F2E738F5-E52A-604A-92CA-BF76C584D638}" destId="{409F2FB8-1E55-5043-8716-EA7D28AC91B6}" srcOrd="0" destOrd="0" presId="urn:microsoft.com/office/officeart/2008/layout/NameandTitleOrganizationalChart"/>
    <dgm:cxn modelId="{22951225-91E4-6744-8A0B-25344C3201EB}" type="presParOf" srcId="{409F2FB8-1E55-5043-8716-EA7D28AC91B6}" destId="{6BE10D4C-7F43-7445-8B0B-002F350CFEDC}" srcOrd="0" destOrd="0" presId="urn:microsoft.com/office/officeart/2008/layout/NameandTitleOrganizationalChart"/>
    <dgm:cxn modelId="{5529FB9F-DD2A-9446-B408-6BEEC1FF0C5C}" type="presParOf" srcId="{409F2FB8-1E55-5043-8716-EA7D28AC91B6}" destId="{A7DA7597-D13A-5D49-9C08-364ED1411490}" srcOrd="1" destOrd="0" presId="urn:microsoft.com/office/officeart/2008/layout/NameandTitleOrganizationalChart"/>
    <dgm:cxn modelId="{13A23805-2627-FE4D-BBBC-C56235897F8A}" type="presParOf" srcId="{409F2FB8-1E55-5043-8716-EA7D28AC91B6}" destId="{A46A9BD8-54C8-2E46-8CA3-4309F77CF408}" srcOrd="2" destOrd="0" presId="urn:microsoft.com/office/officeart/2008/layout/NameandTitleOrganizationalChart"/>
    <dgm:cxn modelId="{ADC5380A-A707-A249-8461-99EE131D9D10}" type="presParOf" srcId="{F2E738F5-E52A-604A-92CA-BF76C584D638}" destId="{EDA1491A-F811-874C-915B-EFC16A2F1B24}" srcOrd="1" destOrd="0" presId="urn:microsoft.com/office/officeart/2008/layout/NameandTitleOrganizationalChart"/>
    <dgm:cxn modelId="{C94310AA-A8BF-734C-A92C-1C6E82052CE1}" type="presParOf" srcId="{F2E738F5-E52A-604A-92CA-BF76C584D638}" destId="{A804938E-D090-DD45-9442-F9640993266F}" srcOrd="2" destOrd="0" presId="urn:microsoft.com/office/officeart/2008/layout/NameandTitleOrganizationalChart"/>
    <dgm:cxn modelId="{7419452E-6BA8-8A4B-A368-298A58205A4F}" type="presParOf" srcId="{D13CE74E-AF70-B54F-8546-B6074665326C}" destId="{88BBBEA2-9E10-6B4A-A8FD-91FC5097414D}" srcOrd="4" destOrd="0" presId="urn:microsoft.com/office/officeart/2008/layout/NameandTitleOrganizationalChart"/>
    <dgm:cxn modelId="{8AE4340A-8A5F-6646-9471-FC1DB6259839}" type="presParOf" srcId="{D13CE74E-AF70-B54F-8546-B6074665326C}" destId="{1C2F3BC9-B9BA-104B-9319-B6AAD3644D0E}" srcOrd="5" destOrd="0" presId="urn:microsoft.com/office/officeart/2008/layout/NameandTitleOrganizationalChart"/>
    <dgm:cxn modelId="{FE93A4F2-D7E9-104E-A6D4-E7A28A6927E7}" type="presParOf" srcId="{1C2F3BC9-B9BA-104B-9319-B6AAD3644D0E}" destId="{79B23ECB-68D5-8242-B239-8EA2C47D1D63}" srcOrd="0" destOrd="0" presId="urn:microsoft.com/office/officeart/2008/layout/NameandTitleOrganizationalChart"/>
    <dgm:cxn modelId="{02338F52-303E-064C-A990-B926AF112CC5}" type="presParOf" srcId="{79B23ECB-68D5-8242-B239-8EA2C47D1D63}" destId="{7E7CF1CC-32DA-BF47-B9F9-94B2FB867C0D}" srcOrd="0" destOrd="0" presId="urn:microsoft.com/office/officeart/2008/layout/NameandTitleOrganizationalChart"/>
    <dgm:cxn modelId="{7B23D61D-CC6F-E444-9D19-B5ADCD3E88CF}" type="presParOf" srcId="{79B23ECB-68D5-8242-B239-8EA2C47D1D63}" destId="{47A14504-50E8-064E-A11E-A71643C62CFC}" srcOrd="1" destOrd="0" presId="urn:microsoft.com/office/officeart/2008/layout/NameandTitleOrganizationalChart"/>
    <dgm:cxn modelId="{BBB3D687-E87E-2040-B90B-58B3C41C0F43}" type="presParOf" srcId="{79B23ECB-68D5-8242-B239-8EA2C47D1D63}" destId="{FAAE1A0F-5E9F-7F47-9890-E61BBE2549FA}" srcOrd="2" destOrd="0" presId="urn:microsoft.com/office/officeart/2008/layout/NameandTitleOrganizationalChart"/>
    <dgm:cxn modelId="{D065AD45-3B00-964E-97A6-8660AF04AE6C}" type="presParOf" srcId="{1C2F3BC9-B9BA-104B-9319-B6AAD3644D0E}" destId="{3528FF77-9604-9A4A-965A-D9D57BB4353D}" srcOrd="1" destOrd="0" presId="urn:microsoft.com/office/officeart/2008/layout/NameandTitleOrganizationalChart"/>
    <dgm:cxn modelId="{C342533F-53E2-7A4C-A3A5-36B3AED6D4EE}" type="presParOf" srcId="{1C2F3BC9-B9BA-104B-9319-B6AAD3644D0E}" destId="{308AF651-1AD2-914C-9FF4-E85D544905FD}" srcOrd="2" destOrd="0" presId="urn:microsoft.com/office/officeart/2008/layout/NameandTitleOrganizationalChart"/>
    <dgm:cxn modelId="{7EE6FAED-5C1F-EC46-B7F0-A3484BD363F0}" type="presParOf" srcId="{D13CE74E-AF70-B54F-8546-B6074665326C}" destId="{FF8082BF-6246-5B4D-A14A-4A5712469D51}" srcOrd="6" destOrd="0" presId="urn:microsoft.com/office/officeart/2008/layout/NameandTitleOrganizationalChart"/>
    <dgm:cxn modelId="{D093BA69-3CD3-C046-BC14-72874A931A43}" type="presParOf" srcId="{D13CE74E-AF70-B54F-8546-B6074665326C}" destId="{9FBAABFC-D835-1444-B922-F7D5D3EBBF31}" srcOrd="7" destOrd="0" presId="urn:microsoft.com/office/officeart/2008/layout/NameandTitleOrganizationalChart"/>
    <dgm:cxn modelId="{4F7E6469-AA60-3640-B1D6-4876F1BD6DB6}" type="presParOf" srcId="{9FBAABFC-D835-1444-B922-F7D5D3EBBF31}" destId="{46057B05-22B0-8447-97A2-25A7EA47AF70}" srcOrd="0" destOrd="0" presId="urn:microsoft.com/office/officeart/2008/layout/NameandTitleOrganizationalChart"/>
    <dgm:cxn modelId="{86D94A09-42D2-804F-B521-F24C1EC2814E}" type="presParOf" srcId="{46057B05-22B0-8447-97A2-25A7EA47AF70}" destId="{464BA1E0-D5CD-E84F-9D88-9C97BBBB1323}" srcOrd="0" destOrd="0" presId="urn:microsoft.com/office/officeart/2008/layout/NameandTitleOrganizationalChart"/>
    <dgm:cxn modelId="{A1D7589D-263E-7946-980B-12E6BBAE0AFE}" type="presParOf" srcId="{46057B05-22B0-8447-97A2-25A7EA47AF70}" destId="{1B518439-B6F9-B043-85C7-FD699F4C61E5}" srcOrd="1" destOrd="0" presId="urn:microsoft.com/office/officeart/2008/layout/NameandTitleOrganizationalChart"/>
    <dgm:cxn modelId="{68037126-47A6-6F4E-AEAE-9F8D3EA0E1B8}" type="presParOf" srcId="{46057B05-22B0-8447-97A2-25A7EA47AF70}" destId="{35DB1D98-4BB6-834C-AD68-3C80968FC287}" srcOrd="2" destOrd="0" presId="urn:microsoft.com/office/officeart/2008/layout/NameandTitleOrganizationalChart"/>
    <dgm:cxn modelId="{289B908A-CF72-4C41-B51C-9B90EDCC0560}" type="presParOf" srcId="{9FBAABFC-D835-1444-B922-F7D5D3EBBF31}" destId="{4A023635-E509-D441-A990-ABD12F86D509}" srcOrd="1" destOrd="0" presId="urn:microsoft.com/office/officeart/2008/layout/NameandTitleOrganizationalChart"/>
    <dgm:cxn modelId="{5821BBAE-9325-7A4A-AF83-00EDC4069B0F}" type="presParOf" srcId="{9FBAABFC-D835-1444-B922-F7D5D3EBBF31}" destId="{90DA24F1-B2E7-E546-933F-208BA6D88C60}" srcOrd="2" destOrd="0" presId="urn:microsoft.com/office/officeart/2008/layout/NameandTitleOrganizationalChart"/>
    <dgm:cxn modelId="{A4C40912-E5D1-8C45-8691-DC7943145C52}" type="presParOf" srcId="{A7222E46-F79F-1D48-BE2A-C516DF9167AB}" destId="{D82F958F-A32A-4941-970E-984CA9BB5CCE}" srcOrd="2" destOrd="0" presId="urn:microsoft.com/office/officeart/2008/layout/NameandTitleOrganizationalChart"/>
    <dgm:cxn modelId="{E5266540-A146-524B-9B42-7BAF427AD8C3}" type="presParOf" srcId="{9E107DEA-FBA6-F942-B957-5C12F2798520}" destId="{0D3D1B27-2FA3-D14F-95B7-6EDFBDADD373}"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1D3A7F-1295-4EFB-AA85-D52BB41975D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4225D2E-9185-42CD-A591-A273F1B16387}">
      <dgm:prSet/>
      <dgm:spPr/>
      <dgm:t>
        <a:bodyPr/>
        <a:lstStyle/>
        <a:p>
          <a:r>
            <a:rPr lang="en-US"/>
            <a:t>Förutse kategorier</a:t>
          </a:r>
        </a:p>
      </dgm:t>
    </dgm:pt>
    <dgm:pt modelId="{F77BD1DD-C8F4-4610-BB84-C2E0B20532BE}" type="parTrans" cxnId="{E4D87BFA-B2E6-4593-AE57-C9A0B6FB987B}">
      <dgm:prSet/>
      <dgm:spPr/>
      <dgm:t>
        <a:bodyPr/>
        <a:lstStyle/>
        <a:p>
          <a:endParaRPr lang="en-US"/>
        </a:p>
      </dgm:t>
    </dgm:pt>
    <dgm:pt modelId="{3C37B2F8-68DB-4AE3-BCA1-4A215A79D5D3}" type="sibTrans" cxnId="{E4D87BFA-B2E6-4593-AE57-C9A0B6FB987B}">
      <dgm:prSet/>
      <dgm:spPr/>
      <dgm:t>
        <a:bodyPr/>
        <a:lstStyle/>
        <a:p>
          <a:endParaRPr lang="en-US"/>
        </a:p>
      </dgm:t>
    </dgm:pt>
    <dgm:pt modelId="{CBC311AF-B369-4A06-84D2-05D5944F7BC9}">
      <dgm:prSet/>
      <dgm:spPr/>
      <dgm:t>
        <a:bodyPr/>
        <a:lstStyle/>
        <a:p>
          <a:r>
            <a:rPr lang="en-US"/>
            <a:t>När målet (target) (output, dependent variable) är en kategori variabel</a:t>
          </a:r>
        </a:p>
      </dgm:t>
    </dgm:pt>
    <dgm:pt modelId="{EEA6B84C-D207-40A1-8327-CB07053F1E80}" type="parTrans" cxnId="{4E61F282-4EA7-47AD-A120-58CBDA964EBF}">
      <dgm:prSet/>
      <dgm:spPr/>
      <dgm:t>
        <a:bodyPr/>
        <a:lstStyle/>
        <a:p>
          <a:endParaRPr lang="en-US"/>
        </a:p>
      </dgm:t>
    </dgm:pt>
    <dgm:pt modelId="{34FF9ED7-ECB6-4F35-9DC9-49C360C88D42}" type="sibTrans" cxnId="{4E61F282-4EA7-47AD-A120-58CBDA964EBF}">
      <dgm:prSet/>
      <dgm:spPr/>
      <dgm:t>
        <a:bodyPr/>
        <a:lstStyle/>
        <a:p>
          <a:endParaRPr lang="en-US"/>
        </a:p>
      </dgm:t>
    </dgm:pt>
    <dgm:pt modelId="{56299BA4-FBE7-4A18-AF0E-4FD287A335E5}">
      <dgm:prSet/>
      <dgm:spPr/>
      <dgm:t>
        <a:bodyPr/>
        <a:lstStyle/>
        <a:p>
          <a:r>
            <a:rPr lang="en-US"/>
            <a:t>T.ex. hund, katt osv</a:t>
          </a:r>
        </a:p>
      </dgm:t>
    </dgm:pt>
    <dgm:pt modelId="{8E341BFD-9048-4476-AE78-E2C6EEEA54A7}" type="parTrans" cxnId="{C03493AA-8957-457C-B535-1DDCFE5D3635}">
      <dgm:prSet/>
      <dgm:spPr/>
      <dgm:t>
        <a:bodyPr/>
        <a:lstStyle/>
        <a:p>
          <a:endParaRPr lang="en-US"/>
        </a:p>
      </dgm:t>
    </dgm:pt>
    <dgm:pt modelId="{EA02E2E8-99F8-482E-AAE5-4A05845FAC2C}" type="sibTrans" cxnId="{C03493AA-8957-457C-B535-1DDCFE5D3635}">
      <dgm:prSet/>
      <dgm:spPr/>
      <dgm:t>
        <a:bodyPr/>
        <a:lstStyle/>
        <a:p>
          <a:endParaRPr lang="en-US"/>
        </a:p>
      </dgm:t>
    </dgm:pt>
    <dgm:pt modelId="{007118F6-E3C1-4DC3-8CC1-AAE016B25909}" type="pres">
      <dgm:prSet presAssocID="{481D3A7F-1295-4EFB-AA85-D52BB41975D3}" presName="root" presStyleCnt="0">
        <dgm:presLayoutVars>
          <dgm:dir/>
          <dgm:resizeHandles val="exact"/>
        </dgm:presLayoutVars>
      </dgm:prSet>
      <dgm:spPr/>
    </dgm:pt>
    <dgm:pt modelId="{BDAD9A71-73D5-470C-9CB8-2B70AE6A74D8}" type="pres">
      <dgm:prSet presAssocID="{C4225D2E-9185-42CD-A591-A273F1B16387}" presName="compNode" presStyleCnt="0"/>
      <dgm:spPr/>
    </dgm:pt>
    <dgm:pt modelId="{E150F0AA-1CC4-48B3-85F8-1B6FEDA87E7D}" type="pres">
      <dgm:prSet presAssocID="{C4225D2E-9185-42CD-A591-A273F1B16387}" presName="bgRect" presStyleLbl="bgShp" presStyleIdx="0" presStyleCnt="3"/>
      <dgm:spPr/>
    </dgm:pt>
    <dgm:pt modelId="{1832BFD3-C93E-4EBF-B723-8E8E7C629051}" type="pres">
      <dgm:prSet presAssocID="{C4225D2E-9185-42CD-A591-A273F1B163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0D65A1A-C586-4E56-8E3E-DB28B5764140}" type="pres">
      <dgm:prSet presAssocID="{C4225D2E-9185-42CD-A591-A273F1B16387}" presName="spaceRect" presStyleCnt="0"/>
      <dgm:spPr/>
    </dgm:pt>
    <dgm:pt modelId="{651EA38F-0F6C-45A9-AF55-BE8980AC24E9}" type="pres">
      <dgm:prSet presAssocID="{C4225D2E-9185-42CD-A591-A273F1B16387}" presName="parTx" presStyleLbl="revTx" presStyleIdx="0" presStyleCnt="3">
        <dgm:presLayoutVars>
          <dgm:chMax val="0"/>
          <dgm:chPref val="0"/>
        </dgm:presLayoutVars>
      </dgm:prSet>
      <dgm:spPr/>
    </dgm:pt>
    <dgm:pt modelId="{EEAA1DD6-F189-4E8A-9A7C-AA8D1C268425}" type="pres">
      <dgm:prSet presAssocID="{3C37B2F8-68DB-4AE3-BCA1-4A215A79D5D3}" presName="sibTrans" presStyleCnt="0"/>
      <dgm:spPr/>
    </dgm:pt>
    <dgm:pt modelId="{6677CE3A-07A1-4E6B-A734-A16B750AAAA4}" type="pres">
      <dgm:prSet presAssocID="{CBC311AF-B369-4A06-84D2-05D5944F7BC9}" presName="compNode" presStyleCnt="0"/>
      <dgm:spPr/>
    </dgm:pt>
    <dgm:pt modelId="{470FEE77-A3A5-4C3E-A20F-0485B0E26E90}" type="pres">
      <dgm:prSet presAssocID="{CBC311AF-B369-4A06-84D2-05D5944F7BC9}" presName="bgRect" presStyleLbl="bgShp" presStyleIdx="1" presStyleCnt="3"/>
      <dgm:spPr/>
    </dgm:pt>
    <dgm:pt modelId="{548FB8DC-9862-45B8-A68B-46DDD3946A9D}" type="pres">
      <dgm:prSet presAssocID="{CBC311AF-B369-4A06-84D2-05D5944F7B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tical disc"/>
        </a:ext>
      </dgm:extLst>
    </dgm:pt>
    <dgm:pt modelId="{3CAE5B2D-6828-4682-9358-033D0B73FC02}" type="pres">
      <dgm:prSet presAssocID="{CBC311AF-B369-4A06-84D2-05D5944F7BC9}" presName="spaceRect" presStyleCnt="0"/>
      <dgm:spPr/>
    </dgm:pt>
    <dgm:pt modelId="{5E6A7DE0-928D-4714-83D1-88040858A0DF}" type="pres">
      <dgm:prSet presAssocID="{CBC311AF-B369-4A06-84D2-05D5944F7BC9}" presName="parTx" presStyleLbl="revTx" presStyleIdx="1" presStyleCnt="3">
        <dgm:presLayoutVars>
          <dgm:chMax val="0"/>
          <dgm:chPref val="0"/>
        </dgm:presLayoutVars>
      </dgm:prSet>
      <dgm:spPr/>
    </dgm:pt>
    <dgm:pt modelId="{25E42DFA-570D-48E9-82A7-F2AFD0DD3986}" type="pres">
      <dgm:prSet presAssocID="{34FF9ED7-ECB6-4F35-9DC9-49C360C88D42}" presName="sibTrans" presStyleCnt="0"/>
      <dgm:spPr/>
    </dgm:pt>
    <dgm:pt modelId="{93C768CB-1E02-45F1-BD92-5034014066AF}" type="pres">
      <dgm:prSet presAssocID="{56299BA4-FBE7-4A18-AF0E-4FD287A335E5}" presName="compNode" presStyleCnt="0"/>
      <dgm:spPr/>
    </dgm:pt>
    <dgm:pt modelId="{D7E14AF3-2A6E-4231-A88B-4630DD5099CE}" type="pres">
      <dgm:prSet presAssocID="{56299BA4-FBE7-4A18-AF0E-4FD287A335E5}" presName="bgRect" presStyleLbl="bgShp" presStyleIdx="2" presStyleCnt="3"/>
      <dgm:spPr/>
    </dgm:pt>
    <dgm:pt modelId="{80398C81-A540-43A8-AE79-AD942FD9419A}" type="pres">
      <dgm:prSet presAssocID="{56299BA4-FBE7-4A18-AF0E-4FD287A335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g"/>
        </a:ext>
      </dgm:extLst>
    </dgm:pt>
    <dgm:pt modelId="{E5A15395-B0B3-46E0-97C7-70C8B03F360E}" type="pres">
      <dgm:prSet presAssocID="{56299BA4-FBE7-4A18-AF0E-4FD287A335E5}" presName="spaceRect" presStyleCnt="0"/>
      <dgm:spPr/>
    </dgm:pt>
    <dgm:pt modelId="{4CCE615E-E925-4ED1-B0AE-A799F519D6FF}" type="pres">
      <dgm:prSet presAssocID="{56299BA4-FBE7-4A18-AF0E-4FD287A335E5}" presName="parTx" presStyleLbl="revTx" presStyleIdx="2" presStyleCnt="3">
        <dgm:presLayoutVars>
          <dgm:chMax val="0"/>
          <dgm:chPref val="0"/>
        </dgm:presLayoutVars>
      </dgm:prSet>
      <dgm:spPr/>
    </dgm:pt>
  </dgm:ptLst>
  <dgm:cxnLst>
    <dgm:cxn modelId="{398CA05F-7246-41D1-9B3F-BEF9AB6C01D0}" type="presOf" srcId="{CBC311AF-B369-4A06-84D2-05D5944F7BC9}" destId="{5E6A7DE0-928D-4714-83D1-88040858A0DF}" srcOrd="0" destOrd="0" presId="urn:microsoft.com/office/officeart/2018/2/layout/IconVerticalSolidList"/>
    <dgm:cxn modelId="{DA6DC37B-326B-4A27-94CC-C6C6CC29D757}" type="presOf" srcId="{C4225D2E-9185-42CD-A591-A273F1B16387}" destId="{651EA38F-0F6C-45A9-AF55-BE8980AC24E9}" srcOrd="0" destOrd="0" presId="urn:microsoft.com/office/officeart/2018/2/layout/IconVerticalSolidList"/>
    <dgm:cxn modelId="{4E61F282-4EA7-47AD-A120-58CBDA964EBF}" srcId="{481D3A7F-1295-4EFB-AA85-D52BB41975D3}" destId="{CBC311AF-B369-4A06-84D2-05D5944F7BC9}" srcOrd="1" destOrd="0" parTransId="{EEA6B84C-D207-40A1-8327-CB07053F1E80}" sibTransId="{34FF9ED7-ECB6-4F35-9DC9-49C360C88D42}"/>
    <dgm:cxn modelId="{1EB686A4-36AB-44EE-846C-FA7740598867}" type="presOf" srcId="{481D3A7F-1295-4EFB-AA85-D52BB41975D3}" destId="{007118F6-E3C1-4DC3-8CC1-AAE016B25909}" srcOrd="0" destOrd="0" presId="urn:microsoft.com/office/officeart/2018/2/layout/IconVerticalSolidList"/>
    <dgm:cxn modelId="{C03493AA-8957-457C-B535-1DDCFE5D3635}" srcId="{481D3A7F-1295-4EFB-AA85-D52BB41975D3}" destId="{56299BA4-FBE7-4A18-AF0E-4FD287A335E5}" srcOrd="2" destOrd="0" parTransId="{8E341BFD-9048-4476-AE78-E2C6EEEA54A7}" sibTransId="{EA02E2E8-99F8-482E-AAE5-4A05845FAC2C}"/>
    <dgm:cxn modelId="{BF0593EB-B3A1-40C8-9564-393AED91F3E6}" type="presOf" srcId="{56299BA4-FBE7-4A18-AF0E-4FD287A335E5}" destId="{4CCE615E-E925-4ED1-B0AE-A799F519D6FF}" srcOrd="0" destOrd="0" presId="urn:microsoft.com/office/officeart/2018/2/layout/IconVerticalSolidList"/>
    <dgm:cxn modelId="{E4D87BFA-B2E6-4593-AE57-C9A0B6FB987B}" srcId="{481D3A7F-1295-4EFB-AA85-D52BB41975D3}" destId="{C4225D2E-9185-42CD-A591-A273F1B16387}" srcOrd="0" destOrd="0" parTransId="{F77BD1DD-C8F4-4610-BB84-C2E0B20532BE}" sibTransId="{3C37B2F8-68DB-4AE3-BCA1-4A215A79D5D3}"/>
    <dgm:cxn modelId="{F7465228-BCC4-40B4-8984-FADEE9C8CB97}" type="presParOf" srcId="{007118F6-E3C1-4DC3-8CC1-AAE016B25909}" destId="{BDAD9A71-73D5-470C-9CB8-2B70AE6A74D8}" srcOrd="0" destOrd="0" presId="urn:microsoft.com/office/officeart/2018/2/layout/IconVerticalSolidList"/>
    <dgm:cxn modelId="{C79D523F-5CA1-48F0-BEBB-68A3C453650E}" type="presParOf" srcId="{BDAD9A71-73D5-470C-9CB8-2B70AE6A74D8}" destId="{E150F0AA-1CC4-48B3-85F8-1B6FEDA87E7D}" srcOrd="0" destOrd="0" presId="urn:microsoft.com/office/officeart/2018/2/layout/IconVerticalSolidList"/>
    <dgm:cxn modelId="{36C78BEF-B3B9-4C49-B222-4A3432262CB4}" type="presParOf" srcId="{BDAD9A71-73D5-470C-9CB8-2B70AE6A74D8}" destId="{1832BFD3-C93E-4EBF-B723-8E8E7C629051}" srcOrd="1" destOrd="0" presId="urn:microsoft.com/office/officeart/2018/2/layout/IconVerticalSolidList"/>
    <dgm:cxn modelId="{BD625798-7476-4F6E-B3F2-AE44C6FE002B}" type="presParOf" srcId="{BDAD9A71-73D5-470C-9CB8-2B70AE6A74D8}" destId="{20D65A1A-C586-4E56-8E3E-DB28B5764140}" srcOrd="2" destOrd="0" presId="urn:microsoft.com/office/officeart/2018/2/layout/IconVerticalSolidList"/>
    <dgm:cxn modelId="{647EC0AE-B1CB-4484-8E1B-AF9EFF97AD71}" type="presParOf" srcId="{BDAD9A71-73D5-470C-9CB8-2B70AE6A74D8}" destId="{651EA38F-0F6C-45A9-AF55-BE8980AC24E9}" srcOrd="3" destOrd="0" presId="urn:microsoft.com/office/officeart/2018/2/layout/IconVerticalSolidList"/>
    <dgm:cxn modelId="{1EFC11A6-B8E5-4CD0-BB94-973CDFEE1936}" type="presParOf" srcId="{007118F6-E3C1-4DC3-8CC1-AAE016B25909}" destId="{EEAA1DD6-F189-4E8A-9A7C-AA8D1C268425}" srcOrd="1" destOrd="0" presId="urn:microsoft.com/office/officeart/2018/2/layout/IconVerticalSolidList"/>
    <dgm:cxn modelId="{44BBA647-B595-4A0A-8224-04C6BE9AC0B4}" type="presParOf" srcId="{007118F6-E3C1-4DC3-8CC1-AAE016B25909}" destId="{6677CE3A-07A1-4E6B-A734-A16B750AAAA4}" srcOrd="2" destOrd="0" presId="urn:microsoft.com/office/officeart/2018/2/layout/IconVerticalSolidList"/>
    <dgm:cxn modelId="{5C90BB81-6DD2-4A49-AC01-00B891C5EBB2}" type="presParOf" srcId="{6677CE3A-07A1-4E6B-A734-A16B750AAAA4}" destId="{470FEE77-A3A5-4C3E-A20F-0485B0E26E90}" srcOrd="0" destOrd="0" presId="urn:microsoft.com/office/officeart/2018/2/layout/IconVerticalSolidList"/>
    <dgm:cxn modelId="{EF4F52B2-3A3B-49C0-BD04-35FBEF41DC4B}" type="presParOf" srcId="{6677CE3A-07A1-4E6B-A734-A16B750AAAA4}" destId="{548FB8DC-9862-45B8-A68B-46DDD3946A9D}" srcOrd="1" destOrd="0" presId="urn:microsoft.com/office/officeart/2018/2/layout/IconVerticalSolidList"/>
    <dgm:cxn modelId="{CD16D3DD-AE66-4048-8F8B-5915287F971A}" type="presParOf" srcId="{6677CE3A-07A1-4E6B-A734-A16B750AAAA4}" destId="{3CAE5B2D-6828-4682-9358-033D0B73FC02}" srcOrd="2" destOrd="0" presId="urn:microsoft.com/office/officeart/2018/2/layout/IconVerticalSolidList"/>
    <dgm:cxn modelId="{DE9A0C25-1E41-4008-AFBD-DA722EE8E02F}" type="presParOf" srcId="{6677CE3A-07A1-4E6B-A734-A16B750AAAA4}" destId="{5E6A7DE0-928D-4714-83D1-88040858A0DF}" srcOrd="3" destOrd="0" presId="urn:microsoft.com/office/officeart/2018/2/layout/IconVerticalSolidList"/>
    <dgm:cxn modelId="{9149F261-58FE-4B74-836E-E161E275CB79}" type="presParOf" srcId="{007118F6-E3C1-4DC3-8CC1-AAE016B25909}" destId="{25E42DFA-570D-48E9-82A7-F2AFD0DD3986}" srcOrd="3" destOrd="0" presId="urn:microsoft.com/office/officeart/2018/2/layout/IconVerticalSolidList"/>
    <dgm:cxn modelId="{D6F72059-CD2D-4ED0-B8A4-1F0F5FA27106}" type="presParOf" srcId="{007118F6-E3C1-4DC3-8CC1-AAE016B25909}" destId="{93C768CB-1E02-45F1-BD92-5034014066AF}" srcOrd="4" destOrd="0" presId="urn:microsoft.com/office/officeart/2018/2/layout/IconVerticalSolidList"/>
    <dgm:cxn modelId="{E0F052EF-0BE9-451B-A7DC-AEA187C10A10}" type="presParOf" srcId="{93C768CB-1E02-45F1-BD92-5034014066AF}" destId="{D7E14AF3-2A6E-4231-A88B-4630DD5099CE}" srcOrd="0" destOrd="0" presId="urn:microsoft.com/office/officeart/2018/2/layout/IconVerticalSolidList"/>
    <dgm:cxn modelId="{4BEE0569-AA20-4423-9739-939BECD2765E}" type="presParOf" srcId="{93C768CB-1E02-45F1-BD92-5034014066AF}" destId="{80398C81-A540-43A8-AE79-AD942FD9419A}" srcOrd="1" destOrd="0" presId="urn:microsoft.com/office/officeart/2018/2/layout/IconVerticalSolidList"/>
    <dgm:cxn modelId="{34038C83-1BC1-4344-A6EE-780F2792DCAF}" type="presParOf" srcId="{93C768CB-1E02-45F1-BD92-5034014066AF}" destId="{E5A15395-B0B3-46E0-97C7-70C8B03F360E}" srcOrd="2" destOrd="0" presId="urn:microsoft.com/office/officeart/2018/2/layout/IconVerticalSolidList"/>
    <dgm:cxn modelId="{4424B9D7-E5AC-4030-942B-FC9099AC1833}" type="presParOf" srcId="{93C768CB-1E02-45F1-BD92-5034014066AF}" destId="{4CCE615E-E925-4ED1-B0AE-A799F519D6F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38D3A4-9DF3-F448-BF42-62B02AC9E0C8}" type="doc">
      <dgm:prSet loTypeId="urn:microsoft.com/office/officeart/2005/8/layout/orgChart1" loCatId="" qsTypeId="urn:microsoft.com/office/officeart/2005/8/quickstyle/simple5" qsCatId="simple" csTypeId="urn:microsoft.com/office/officeart/2005/8/colors/accent0_3" csCatId="mainScheme" phldr="1"/>
      <dgm:spPr/>
      <dgm:t>
        <a:bodyPr/>
        <a:lstStyle/>
        <a:p>
          <a:endParaRPr lang="en-GB"/>
        </a:p>
      </dgm:t>
    </dgm:pt>
    <dgm:pt modelId="{5A9CF9A0-BDE1-5542-AE07-B0105F29AEB4}">
      <dgm:prSet phldrT="[Text]"/>
      <dgm:spPr/>
      <dgm:t>
        <a:bodyPr/>
        <a:lstStyle/>
        <a:p>
          <a:r>
            <a:rPr lang="en-GB"/>
            <a:t>Classification</a:t>
          </a:r>
        </a:p>
      </dgm:t>
    </dgm:pt>
    <dgm:pt modelId="{39FC24EA-6B69-8647-AF73-8BE67FC242CB}" type="parTrans" cxnId="{D3418DFD-C632-FA45-B29B-82622849A70B}">
      <dgm:prSet/>
      <dgm:spPr/>
      <dgm:t>
        <a:bodyPr/>
        <a:lstStyle/>
        <a:p>
          <a:endParaRPr lang="en-GB"/>
        </a:p>
      </dgm:t>
    </dgm:pt>
    <dgm:pt modelId="{3FADF060-CC96-4E4E-950B-161CCFDF8C1D}" type="sibTrans" cxnId="{D3418DFD-C632-FA45-B29B-82622849A70B}">
      <dgm:prSet/>
      <dgm:spPr/>
      <dgm:t>
        <a:bodyPr/>
        <a:lstStyle/>
        <a:p>
          <a:endParaRPr lang="en-GB"/>
        </a:p>
      </dgm:t>
    </dgm:pt>
    <dgm:pt modelId="{C1CFEEE1-42CB-B44F-AB85-6E32479687FE}">
      <dgm:prSet phldrT="[Text]"/>
      <dgm:spPr/>
      <dgm:t>
        <a:bodyPr/>
        <a:lstStyle/>
        <a:p>
          <a:r>
            <a:rPr lang="en-GB"/>
            <a:t>Binary</a:t>
          </a:r>
        </a:p>
      </dgm:t>
    </dgm:pt>
    <dgm:pt modelId="{6C3050D6-57A7-6E41-A788-371A134260F1}" type="parTrans" cxnId="{704C162E-53A5-CA41-8A95-2A20330C2131}">
      <dgm:prSet/>
      <dgm:spPr/>
      <dgm:t>
        <a:bodyPr/>
        <a:lstStyle/>
        <a:p>
          <a:endParaRPr lang="en-GB"/>
        </a:p>
      </dgm:t>
    </dgm:pt>
    <dgm:pt modelId="{F7ACD218-8FFA-504C-92C1-BA63FC4AB604}" type="sibTrans" cxnId="{704C162E-53A5-CA41-8A95-2A20330C2131}">
      <dgm:prSet/>
      <dgm:spPr/>
      <dgm:t>
        <a:bodyPr/>
        <a:lstStyle/>
        <a:p>
          <a:endParaRPr lang="en-GB"/>
        </a:p>
      </dgm:t>
    </dgm:pt>
    <dgm:pt modelId="{F53F0BCE-A246-9D45-BC33-97882DD4B4F7}">
      <dgm:prSet phldrT="[Text]"/>
      <dgm:spPr/>
      <dgm:t>
        <a:bodyPr/>
        <a:lstStyle/>
        <a:p>
          <a:r>
            <a:rPr lang="en-GB"/>
            <a:t>Multi-Class</a:t>
          </a:r>
        </a:p>
      </dgm:t>
    </dgm:pt>
    <dgm:pt modelId="{939DD632-EC0E-3E48-A5F4-E319CFD7E0AC}" type="parTrans" cxnId="{9766F29B-7523-7940-B461-63AF90E45BD1}">
      <dgm:prSet/>
      <dgm:spPr/>
      <dgm:t>
        <a:bodyPr/>
        <a:lstStyle/>
        <a:p>
          <a:endParaRPr lang="en-GB"/>
        </a:p>
      </dgm:t>
    </dgm:pt>
    <dgm:pt modelId="{8BC2F962-14B4-F64B-9AE8-4ACF514A22B5}" type="sibTrans" cxnId="{9766F29B-7523-7940-B461-63AF90E45BD1}">
      <dgm:prSet/>
      <dgm:spPr/>
      <dgm:t>
        <a:bodyPr/>
        <a:lstStyle/>
        <a:p>
          <a:endParaRPr lang="en-GB"/>
        </a:p>
      </dgm:t>
    </dgm:pt>
    <dgm:pt modelId="{AFBB7661-87FC-CF45-8360-567567FE08C0}">
      <dgm:prSet phldrT="[Text]"/>
      <dgm:spPr/>
      <dgm:t>
        <a:bodyPr/>
        <a:lstStyle/>
        <a:p>
          <a:r>
            <a:rPr lang="en-GB"/>
            <a:t>Multi-label</a:t>
          </a:r>
        </a:p>
      </dgm:t>
    </dgm:pt>
    <dgm:pt modelId="{AF231AB6-A1AE-914B-99A2-28D44D796244}" type="parTrans" cxnId="{67316FA0-3B7F-434C-BB26-75533E2F9CB9}">
      <dgm:prSet/>
      <dgm:spPr/>
      <dgm:t>
        <a:bodyPr/>
        <a:lstStyle/>
        <a:p>
          <a:endParaRPr lang="en-GB"/>
        </a:p>
      </dgm:t>
    </dgm:pt>
    <dgm:pt modelId="{E52E785A-3039-E841-A452-DE20A53F034B}" type="sibTrans" cxnId="{67316FA0-3B7F-434C-BB26-75533E2F9CB9}">
      <dgm:prSet/>
      <dgm:spPr/>
      <dgm:t>
        <a:bodyPr/>
        <a:lstStyle/>
        <a:p>
          <a:endParaRPr lang="en-GB"/>
        </a:p>
      </dgm:t>
    </dgm:pt>
    <dgm:pt modelId="{B7EED09A-1213-644D-889D-491FB193E8FB}" type="pres">
      <dgm:prSet presAssocID="{3E38D3A4-9DF3-F448-BF42-62B02AC9E0C8}" presName="hierChild1" presStyleCnt="0">
        <dgm:presLayoutVars>
          <dgm:orgChart val="1"/>
          <dgm:chPref val="1"/>
          <dgm:dir/>
          <dgm:animOne val="branch"/>
          <dgm:animLvl val="lvl"/>
          <dgm:resizeHandles/>
        </dgm:presLayoutVars>
      </dgm:prSet>
      <dgm:spPr/>
    </dgm:pt>
    <dgm:pt modelId="{D9B840C4-5040-6F4D-820A-C99C8368A319}" type="pres">
      <dgm:prSet presAssocID="{5A9CF9A0-BDE1-5542-AE07-B0105F29AEB4}" presName="hierRoot1" presStyleCnt="0">
        <dgm:presLayoutVars>
          <dgm:hierBranch val="init"/>
        </dgm:presLayoutVars>
      </dgm:prSet>
      <dgm:spPr/>
    </dgm:pt>
    <dgm:pt modelId="{924F6D56-89EF-FC41-B297-786C679D55F2}" type="pres">
      <dgm:prSet presAssocID="{5A9CF9A0-BDE1-5542-AE07-B0105F29AEB4}" presName="rootComposite1" presStyleCnt="0"/>
      <dgm:spPr/>
    </dgm:pt>
    <dgm:pt modelId="{97A8A2B1-08C2-A949-B7C2-1DF8D648FED5}" type="pres">
      <dgm:prSet presAssocID="{5A9CF9A0-BDE1-5542-AE07-B0105F29AEB4}" presName="rootText1" presStyleLbl="node0" presStyleIdx="0" presStyleCnt="1">
        <dgm:presLayoutVars>
          <dgm:chPref val="3"/>
        </dgm:presLayoutVars>
      </dgm:prSet>
      <dgm:spPr/>
    </dgm:pt>
    <dgm:pt modelId="{3FF61D9F-4765-DA4C-8A90-68CBB67F4BD5}" type="pres">
      <dgm:prSet presAssocID="{5A9CF9A0-BDE1-5542-AE07-B0105F29AEB4}" presName="rootConnector1" presStyleLbl="node1" presStyleIdx="0" presStyleCnt="0"/>
      <dgm:spPr/>
    </dgm:pt>
    <dgm:pt modelId="{DDD6BB25-0FD2-FD46-95D5-1AA0992188B0}" type="pres">
      <dgm:prSet presAssocID="{5A9CF9A0-BDE1-5542-AE07-B0105F29AEB4}" presName="hierChild2" presStyleCnt="0"/>
      <dgm:spPr/>
    </dgm:pt>
    <dgm:pt modelId="{7DA74D63-8456-1C40-B764-239A003DD88F}" type="pres">
      <dgm:prSet presAssocID="{6C3050D6-57A7-6E41-A788-371A134260F1}" presName="Name37" presStyleLbl="parChTrans1D2" presStyleIdx="0" presStyleCnt="3"/>
      <dgm:spPr/>
    </dgm:pt>
    <dgm:pt modelId="{CA29A42A-46C7-404C-89E0-5BC9F0F4CDEB}" type="pres">
      <dgm:prSet presAssocID="{C1CFEEE1-42CB-B44F-AB85-6E32479687FE}" presName="hierRoot2" presStyleCnt="0">
        <dgm:presLayoutVars>
          <dgm:hierBranch val="init"/>
        </dgm:presLayoutVars>
      </dgm:prSet>
      <dgm:spPr/>
    </dgm:pt>
    <dgm:pt modelId="{874ADEC5-2E98-CF48-8DA9-0B5212751820}" type="pres">
      <dgm:prSet presAssocID="{C1CFEEE1-42CB-B44F-AB85-6E32479687FE}" presName="rootComposite" presStyleCnt="0"/>
      <dgm:spPr/>
    </dgm:pt>
    <dgm:pt modelId="{A88158BD-D099-DA40-BD10-48B608E4A69E}" type="pres">
      <dgm:prSet presAssocID="{C1CFEEE1-42CB-B44F-AB85-6E32479687FE}" presName="rootText" presStyleLbl="node2" presStyleIdx="0" presStyleCnt="3">
        <dgm:presLayoutVars>
          <dgm:chPref val="3"/>
        </dgm:presLayoutVars>
      </dgm:prSet>
      <dgm:spPr/>
    </dgm:pt>
    <dgm:pt modelId="{DC25B263-876A-D841-94F9-A8A37D971CB2}" type="pres">
      <dgm:prSet presAssocID="{C1CFEEE1-42CB-B44F-AB85-6E32479687FE}" presName="rootConnector" presStyleLbl="node2" presStyleIdx="0" presStyleCnt="3"/>
      <dgm:spPr/>
    </dgm:pt>
    <dgm:pt modelId="{80BD637B-615D-E84E-AD8B-AF9B8D310F46}" type="pres">
      <dgm:prSet presAssocID="{C1CFEEE1-42CB-B44F-AB85-6E32479687FE}" presName="hierChild4" presStyleCnt="0"/>
      <dgm:spPr/>
    </dgm:pt>
    <dgm:pt modelId="{1EBB33FC-5978-174D-BC2F-D4693D1B3D40}" type="pres">
      <dgm:prSet presAssocID="{C1CFEEE1-42CB-B44F-AB85-6E32479687FE}" presName="hierChild5" presStyleCnt="0"/>
      <dgm:spPr/>
    </dgm:pt>
    <dgm:pt modelId="{EFB7BEBB-6F47-3E4F-A55B-AB345F68FE1E}" type="pres">
      <dgm:prSet presAssocID="{939DD632-EC0E-3E48-A5F4-E319CFD7E0AC}" presName="Name37" presStyleLbl="parChTrans1D2" presStyleIdx="1" presStyleCnt="3"/>
      <dgm:spPr/>
    </dgm:pt>
    <dgm:pt modelId="{889FBC18-23EE-FA48-9C71-4A537C093D6E}" type="pres">
      <dgm:prSet presAssocID="{F53F0BCE-A246-9D45-BC33-97882DD4B4F7}" presName="hierRoot2" presStyleCnt="0">
        <dgm:presLayoutVars>
          <dgm:hierBranch val="init"/>
        </dgm:presLayoutVars>
      </dgm:prSet>
      <dgm:spPr/>
    </dgm:pt>
    <dgm:pt modelId="{6A9660A0-9DEE-204A-BD41-1610292E9493}" type="pres">
      <dgm:prSet presAssocID="{F53F0BCE-A246-9D45-BC33-97882DD4B4F7}" presName="rootComposite" presStyleCnt="0"/>
      <dgm:spPr/>
    </dgm:pt>
    <dgm:pt modelId="{8DA3208B-0576-524C-AFD8-8D25D631B8DC}" type="pres">
      <dgm:prSet presAssocID="{F53F0BCE-A246-9D45-BC33-97882DD4B4F7}" presName="rootText" presStyleLbl="node2" presStyleIdx="1" presStyleCnt="3">
        <dgm:presLayoutVars>
          <dgm:chPref val="3"/>
        </dgm:presLayoutVars>
      </dgm:prSet>
      <dgm:spPr/>
    </dgm:pt>
    <dgm:pt modelId="{0E8F1167-E521-E04E-A8B1-10AF41AD8CBB}" type="pres">
      <dgm:prSet presAssocID="{F53F0BCE-A246-9D45-BC33-97882DD4B4F7}" presName="rootConnector" presStyleLbl="node2" presStyleIdx="1" presStyleCnt="3"/>
      <dgm:spPr/>
    </dgm:pt>
    <dgm:pt modelId="{458A5124-3355-C848-8DDC-193708FBE056}" type="pres">
      <dgm:prSet presAssocID="{F53F0BCE-A246-9D45-BC33-97882DD4B4F7}" presName="hierChild4" presStyleCnt="0"/>
      <dgm:spPr/>
    </dgm:pt>
    <dgm:pt modelId="{D06C4BEB-AB81-F441-B709-44188E6CA073}" type="pres">
      <dgm:prSet presAssocID="{F53F0BCE-A246-9D45-BC33-97882DD4B4F7}" presName="hierChild5" presStyleCnt="0"/>
      <dgm:spPr/>
    </dgm:pt>
    <dgm:pt modelId="{DF038BC4-2132-DA4F-B449-8DC1273E9E46}" type="pres">
      <dgm:prSet presAssocID="{AF231AB6-A1AE-914B-99A2-28D44D796244}" presName="Name37" presStyleLbl="parChTrans1D2" presStyleIdx="2" presStyleCnt="3"/>
      <dgm:spPr/>
    </dgm:pt>
    <dgm:pt modelId="{3ED1D997-8A7D-7C48-B0C2-FA5C1737748E}" type="pres">
      <dgm:prSet presAssocID="{AFBB7661-87FC-CF45-8360-567567FE08C0}" presName="hierRoot2" presStyleCnt="0">
        <dgm:presLayoutVars>
          <dgm:hierBranch val="init"/>
        </dgm:presLayoutVars>
      </dgm:prSet>
      <dgm:spPr/>
    </dgm:pt>
    <dgm:pt modelId="{6C89CDEB-F29A-EE47-9F26-4CEE960EC39E}" type="pres">
      <dgm:prSet presAssocID="{AFBB7661-87FC-CF45-8360-567567FE08C0}" presName="rootComposite" presStyleCnt="0"/>
      <dgm:spPr/>
    </dgm:pt>
    <dgm:pt modelId="{F937604D-F0D7-654C-B192-4D8D67CA6270}" type="pres">
      <dgm:prSet presAssocID="{AFBB7661-87FC-CF45-8360-567567FE08C0}" presName="rootText" presStyleLbl="node2" presStyleIdx="2" presStyleCnt="3">
        <dgm:presLayoutVars>
          <dgm:chPref val="3"/>
        </dgm:presLayoutVars>
      </dgm:prSet>
      <dgm:spPr/>
    </dgm:pt>
    <dgm:pt modelId="{7F7BB17D-A3FA-474A-BBA5-E06B19AAF966}" type="pres">
      <dgm:prSet presAssocID="{AFBB7661-87FC-CF45-8360-567567FE08C0}" presName="rootConnector" presStyleLbl="node2" presStyleIdx="2" presStyleCnt="3"/>
      <dgm:spPr/>
    </dgm:pt>
    <dgm:pt modelId="{1E222172-88E7-4A4B-8146-7475B232BAE9}" type="pres">
      <dgm:prSet presAssocID="{AFBB7661-87FC-CF45-8360-567567FE08C0}" presName="hierChild4" presStyleCnt="0"/>
      <dgm:spPr/>
    </dgm:pt>
    <dgm:pt modelId="{89C46D10-4A7A-124F-B816-B7AA65ABD512}" type="pres">
      <dgm:prSet presAssocID="{AFBB7661-87FC-CF45-8360-567567FE08C0}" presName="hierChild5" presStyleCnt="0"/>
      <dgm:spPr/>
    </dgm:pt>
    <dgm:pt modelId="{2C461FFD-68AB-5C49-9275-B2903B1BACEC}" type="pres">
      <dgm:prSet presAssocID="{5A9CF9A0-BDE1-5542-AE07-B0105F29AEB4}" presName="hierChild3" presStyleCnt="0"/>
      <dgm:spPr/>
    </dgm:pt>
  </dgm:ptLst>
  <dgm:cxnLst>
    <dgm:cxn modelId="{853EF005-8E27-5945-A14C-BBAE79D1F912}" type="presOf" srcId="{F53F0BCE-A246-9D45-BC33-97882DD4B4F7}" destId="{8DA3208B-0576-524C-AFD8-8D25D631B8DC}" srcOrd="0" destOrd="0" presId="urn:microsoft.com/office/officeart/2005/8/layout/orgChart1"/>
    <dgm:cxn modelId="{36202F18-25C3-6941-9D01-F8CA320EBA84}" type="presOf" srcId="{939DD632-EC0E-3E48-A5F4-E319CFD7E0AC}" destId="{EFB7BEBB-6F47-3E4F-A55B-AB345F68FE1E}" srcOrd="0" destOrd="0" presId="urn:microsoft.com/office/officeart/2005/8/layout/orgChart1"/>
    <dgm:cxn modelId="{40F0761F-2505-4144-8F62-9DC279EB95DD}" type="presOf" srcId="{C1CFEEE1-42CB-B44F-AB85-6E32479687FE}" destId="{A88158BD-D099-DA40-BD10-48B608E4A69E}" srcOrd="0" destOrd="0" presId="urn:microsoft.com/office/officeart/2005/8/layout/orgChart1"/>
    <dgm:cxn modelId="{704C162E-53A5-CA41-8A95-2A20330C2131}" srcId="{5A9CF9A0-BDE1-5542-AE07-B0105F29AEB4}" destId="{C1CFEEE1-42CB-B44F-AB85-6E32479687FE}" srcOrd="0" destOrd="0" parTransId="{6C3050D6-57A7-6E41-A788-371A134260F1}" sibTransId="{F7ACD218-8FFA-504C-92C1-BA63FC4AB604}"/>
    <dgm:cxn modelId="{C4CB092F-403B-8D4D-A1C6-ED5BED2D07C1}" type="presOf" srcId="{3E38D3A4-9DF3-F448-BF42-62B02AC9E0C8}" destId="{B7EED09A-1213-644D-889D-491FB193E8FB}" srcOrd="0" destOrd="0" presId="urn:microsoft.com/office/officeart/2005/8/layout/orgChart1"/>
    <dgm:cxn modelId="{E5FB157B-FCED-BA45-9F24-37402715F0C1}" type="presOf" srcId="{5A9CF9A0-BDE1-5542-AE07-B0105F29AEB4}" destId="{97A8A2B1-08C2-A949-B7C2-1DF8D648FED5}" srcOrd="0" destOrd="0" presId="urn:microsoft.com/office/officeart/2005/8/layout/orgChart1"/>
    <dgm:cxn modelId="{D023B988-A3AF-0146-8DD2-8D1A58126C3E}" type="presOf" srcId="{AFBB7661-87FC-CF45-8360-567567FE08C0}" destId="{F937604D-F0D7-654C-B192-4D8D67CA6270}" srcOrd="0" destOrd="0" presId="urn:microsoft.com/office/officeart/2005/8/layout/orgChart1"/>
    <dgm:cxn modelId="{9766F29B-7523-7940-B461-63AF90E45BD1}" srcId="{5A9CF9A0-BDE1-5542-AE07-B0105F29AEB4}" destId="{F53F0BCE-A246-9D45-BC33-97882DD4B4F7}" srcOrd="1" destOrd="0" parTransId="{939DD632-EC0E-3E48-A5F4-E319CFD7E0AC}" sibTransId="{8BC2F962-14B4-F64B-9AE8-4ACF514A22B5}"/>
    <dgm:cxn modelId="{3A48B19C-B6F4-1543-8FA1-DF8CBDEF5CC2}" type="presOf" srcId="{6C3050D6-57A7-6E41-A788-371A134260F1}" destId="{7DA74D63-8456-1C40-B764-239A003DD88F}" srcOrd="0" destOrd="0" presId="urn:microsoft.com/office/officeart/2005/8/layout/orgChart1"/>
    <dgm:cxn modelId="{67316FA0-3B7F-434C-BB26-75533E2F9CB9}" srcId="{5A9CF9A0-BDE1-5542-AE07-B0105F29AEB4}" destId="{AFBB7661-87FC-CF45-8360-567567FE08C0}" srcOrd="2" destOrd="0" parTransId="{AF231AB6-A1AE-914B-99A2-28D44D796244}" sibTransId="{E52E785A-3039-E841-A452-DE20A53F034B}"/>
    <dgm:cxn modelId="{AF1139A9-D944-9D4B-B4E6-463624BC6AE0}" type="presOf" srcId="{C1CFEEE1-42CB-B44F-AB85-6E32479687FE}" destId="{DC25B263-876A-D841-94F9-A8A37D971CB2}" srcOrd="1" destOrd="0" presId="urn:microsoft.com/office/officeart/2005/8/layout/orgChart1"/>
    <dgm:cxn modelId="{3B10B5EF-5CAD-1F44-BDC5-5A7D50E036E7}" type="presOf" srcId="{5A9CF9A0-BDE1-5542-AE07-B0105F29AEB4}" destId="{3FF61D9F-4765-DA4C-8A90-68CBB67F4BD5}" srcOrd="1" destOrd="0" presId="urn:microsoft.com/office/officeart/2005/8/layout/orgChart1"/>
    <dgm:cxn modelId="{A00CD1EF-F08B-FD47-812D-5CB41BF102CA}" type="presOf" srcId="{AFBB7661-87FC-CF45-8360-567567FE08C0}" destId="{7F7BB17D-A3FA-474A-BBA5-E06B19AAF966}" srcOrd="1" destOrd="0" presId="urn:microsoft.com/office/officeart/2005/8/layout/orgChart1"/>
    <dgm:cxn modelId="{0BE2B3F2-57CA-8E48-87F0-FD89AE092ADC}" type="presOf" srcId="{F53F0BCE-A246-9D45-BC33-97882DD4B4F7}" destId="{0E8F1167-E521-E04E-A8B1-10AF41AD8CBB}" srcOrd="1" destOrd="0" presId="urn:microsoft.com/office/officeart/2005/8/layout/orgChart1"/>
    <dgm:cxn modelId="{080E27F5-3232-AC45-835B-1F5A9A842A9F}" type="presOf" srcId="{AF231AB6-A1AE-914B-99A2-28D44D796244}" destId="{DF038BC4-2132-DA4F-B449-8DC1273E9E46}" srcOrd="0" destOrd="0" presId="urn:microsoft.com/office/officeart/2005/8/layout/orgChart1"/>
    <dgm:cxn modelId="{D3418DFD-C632-FA45-B29B-82622849A70B}" srcId="{3E38D3A4-9DF3-F448-BF42-62B02AC9E0C8}" destId="{5A9CF9A0-BDE1-5542-AE07-B0105F29AEB4}" srcOrd="0" destOrd="0" parTransId="{39FC24EA-6B69-8647-AF73-8BE67FC242CB}" sibTransId="{3FADF060-CC96-4E4E-950B-161CCFDF8C1D}"/>
    <dgm:cxn modelId="{1465832D-F9FD-554B-8D02-EA6CE32B8F45}" type="presParOf" srcId="{B7EED09A-1213-644D-889D-491FB193E8FB}" destId="{D9B840C4-5040-6F4D-820A-C99C8368A319}" srcOrd="0" destOrd="0" presId="urn:microsoft.com/office/officeart/2005/8/layout/orgChart1"/>
    <dgm:cxn modelId="{AF6A226A-1989-6648-9D75-921E5C4211E3}" type="presParOf" srcId="{D9B840C4-5040-6F4D-820A-C99C8368A319}" destId="{924F6D56-89EF-FC41-B297-786C679D55F2}" srcOrd="0" destOrd="0" presId="urn:microsoft.com/office/officeart/2005/8/layout/orgChart1"/>
    <dgm:cxn modelId="{BFFF7F5C-52B4-4D43-BB6A-7F7F931A2B7E}" type="presParOf" srcId="{924F6D56-89EF-FC41-B297-786C679D55F2}" destId="{97A8A2B1-08C2-A949-B7C2-1DF8D648FED5}" srcOrd="0" destOrd="0" presId="urn:microsoft.com/office/officeart/2005/8/layout/orgChart1"/>
    <dgm:cxn modelId="{34C5FF78-44F3-7E43-B3F5-1E07DF20A967}" type="presParOf" srcId="{924F6D56-89EF-FC41-B297-786C679D55F2}" destId="{3FF61D9F-4765-DA4C-8A90-68CBB67F4BD5}" srcOrd="1" destOrd="0" presId="urn:microsoft.com/office/officeart/2005/8/layout/orgChart1"/>
    <dgm:cxn modelId="{B6ED88BA-53D2-C345-8BDB-277C0D6758A5}" type="presParOf" srcId="{D9B840C4-5040-6F4D-820A-C99C8368A319}" destId="{DDD6BB25-0FD2-FD46-95D5-1AA0992188B0}" srcOrd="1" destOrd="0" presId="urn:microsoft.com/office/officeart/2005/8/layout/orgChart1"/>
    <dgm:cxn modelId="{BCF089F6-0522-CD45-A84E-1D927531B7E7}" type="presParOf" srcId="{DDD6BB25-0FD2-FD46-95D5-1AA0992188B0}" destId="{7DA74D63-8456-1C40-B764-239A003DD88F}" srcOrd="0" destOrd="0" presId="urn:microsoft.com/office/officeart/2005/8/layout/orgChart1"/>
    <dgm:cxn modelId="{B2DB9A4C-B7EC-A34D-96E0-D62CE9DDC898}" type="presParOf" srcId="{DDD6BB25-0FD2-FD46-95D5-1AA0992188B0}" destId="{CA29A42A-46C7-404C-89E0-5BC9F0F4CDEB}" srcOrd="1" destOrd="0" presId="urn:microsoft.com/office/officeart/2005/8/layout/orgChart1"/>
    <dgm:cxn modelId="{6E51F187-FA16-BD47-A4EB-5F86A9CAAFE9}" type="presParOf" srcId="{CA29A42A-46C7-404C-89E0-5BC9F0F4CDEB}" destId="{874ADEC5-2E98-CF48-8DA9-0B5212751820}" srcOrd="0" destOrd="0" presId="urn:microsoft.com/office/officeart/2005/8/layout/orgChart1"/>
    <dgm:cxn modelId="{3B73D388-9829-184A-83D8-156A50E1BA7E}" type="presParOf" srcId="{874ADEC5-2E98-CF48-8DA9-0B5212751820}" destId="{A88158BD-D099-DA40-BD10-48B608E4A69E}" srcOrd="0" destOrd="0" presId="urn:microsoft.com/office/officeart/2005/8/layout/orgChart1"/>
    <dgm:cxn modelId="{A242E2DE-F827-EB45-94C7-A225A62CB63F}" type="presParOf" srcId="{874ADEC5-2E98-CF48-8DA9-0B5212751820}" destId="{DC25B263-876A-D841-94F9-A8A37D971CB2}" srcOrd="1" destOrd="0" presId="urn:microsoft.com/office/officeart/2005/8/layout/orgChart1"/>
    <dgm:cxn modelId="{985D98C1-A533-BB43-9D35-7E4F8E31B331}" type="presParOf" srcId="{CA29A42A-46C7-404C-89E0-5BC9F0F4CDEB}" destId="{80BD637B-615D-E84E-AD8B-AF9B8D310F46}" srcOrd="1" destOrd="0" presId="urn:microsoft.com/office/officeart/2005/8/layout/orgChart1"/>
    <dgm:cxn modelId="{168CCB64-FC53-BC43-8B27-10931313B94A}" type="presParOf" srcId="{CA29A42A-46C7-404C-89E0-5BC9F0F4CDEB}" destId="{1EBB33FC-5978-174D-BC2F-D4693D1B3D40}" srcOrd="2" destOrd="0" presId="urn:microsoft.com/office/officeart/2005/8/layout/orgChart1"/>
    <dgm:cxn modelId="{EC8856A1-49A9-1147-B20E-23DB3DC312E6}" type="presParOf" srcId="{DDD6BB25-0FD2-FD46-95D5-1AA0992188B0}" destId="{EFB7BEBB-6F47-3E4F-A55B-AB345F68FE1E}" srcOrd="2" destOrd="0" presId="urn:microsoft.com/office/officeart/2005/8/layout/orgChart1"/>
    <dgm:cxn modelId="{A058D8A6-A8A6-D041-A632-B8BBB2315319}" type="presParOf" srcId="{DDD6BB25-0FD2-FD46-95D5-1AA0992188B0}" destId="{889FBC18-23EE-FA48-9C71-4A537C093D6E}" srcOrd="3" destOrd="0" presId="urn:microsoft.com/office/officeart/2005/8/layout/orgChart1"/>
    <dgm:cxn modelId="{F95CC62C-7C06-4E42-B038-5B869F4A1065}" type="presParOf" srcId="{889FBC18-23EE-FA48-9C71-4A537C093D6E}" destId="{6A9660A0-9DEE-204A-BD41-1610292E9493}" srcOrd="0" destOrd="0" presId="urn:microsoft.com/office/officeart/2005/8/layout/orgChart1"/>
    <dgm:cxn modelId="{0E047BD4-8792-3B45-AD94-693072823C27}" type="presParOf" srcId="{6A9660A0-9DEE-204A-BD41-1610292E9493}" destId="{8DA3208B-0576-524C-AFD8-8D25D631B8DC}" srcOrd="0" destOrd="0" presId="urn:microsoft.com/office/officeart/2005/8/layout/orgChart1"/>
    <dgm:cxn modelId="{F3414860-EDD4-0245-8171-FCCFCCA34B79}" type="presParOf" srcId="{6A9660A0-9DEE-204A-BD41-1610292E9493}" destId="{0E8F1167-E521-E04E-A8B1-10AF41AD8CBB}" srcOrd="1" destOrd="0" presId="urn:microsoft.com/office/officeart/2005/8/layout/orgChart1"/>
    <dgm:cxn modelId="{69267D80-6539-404D-A5D3-93377B83C5B4}" type="presParOf" srcId="{889FBC18-23EE-FA48-9C71-4A537C093D6E}" destId="{458A5124-3355-C848-8DDC-193708FBE056}" srcOrd="1" destOrd="0" presId="urn:microsoft.com/office/officeart/2005/8/layout/orgChart1"/>
    <dgm:cxn modelId="{C414D016-A9D9-1C48-B806-BDB6ACF0F471}" type="presParOf" srcId="{889FBC18-23EE-FA48-9C71-4A537C093D6E}" destId="{D06C4BEB-AB81-F441-B709-44188E6CA073}" srcOrd="2" destOrd="0" presId="urn:microsoft.com/office/officeart/2005/8/layout/orgChart1"/>
    <dgm:cxn modelId="{83C30757-0E45-014A-B3B7-14A59CBA976A}" type="presParOf" srcId="{DDD6BB25-0FD2-FD46-95D5-1AA0992188B0}" destId="{DF038BC4-2132-DA4F-B449-8DC1273E9E46}" srcOrd="4" destOrd="0" presId="urn:microsoft.com/office/officeart/2005/8/layout/orgChart1"/>
    <dgm:cxn modelId="{561CC5A7-E47F-4A40-A8A1-B26B8428C9FA}" type="presParOf" srcId="{DDD6BB25-0FD2-FD46-95D5-1AA0992188B0}" destId="{3ED1D997-8A7D-7C48-B0C2-FA5C1737748E}" srcOrd="5" destOrd="0" presId="urn:microsoft.com/office/officeart/2005/8/layout/orgChart1"/>
    <dgm:cxn modelId="{4DB7A6D8-0B16-B348-B460-17102FA8B943}" type="presParOf" srcId="{3ED1D997-8A7D-7C48-B0C2-FA5C1737748E}" destId="{6C89CDEB-F29A-EE47-9F26-4CEE960EC39E}" srcOrd="0" destOrd="0" presId="urn:microsoft.com/office/officeart/2005/8/layout/orgChart1"/>
    <dgm:cxn modelId="{54C5A04C-2241-504B-9268-6EA78051F2F0}" type="presParOf" srcId="{6C89CDEB-F29A-EE47-9F26-4CEE960EC39E}" destId="{F937604D-F0D7-654C-B192-4D8D67CA6270}" srcOrd="0" destOrd="0" presId="urn:microsoft.com/office/officeart/2005/8/layout/orgChart1"/>
    <dgm:cxn modelId="{82A84E69-B752-2142-A99F-FC0025A13A7A}" type="presParOf" srcId="{6C89CDEB-F29A-EE47-9F26-4CEE960EC39E}" destId="{7F7BB17D-A3FA-474A-BBA5-E06B19AAF966}" srcOrd="1" destOrd="0" presId="urn:microsoft.com/office/officeart/2005/8/layout/orgChart1"/>
    <dgm:cxn modelId="{5F18C88C-61F7-9745-A110-5B41E24701B5}" type="presParOf" srcId="{3ED1D997-8A7D-7C48-B0C2-FA5C1737748E}" destId="{1E222172-88E7-4A4B-8146-7475B232BAE9}" srcOrd="1" destOrd="0" presId="urn:microsoft.com/office/officeart/2005/8/layout/orgChart1"/>
    <dgm:cxn modelId="{16AF0F3C-39E2-7E42-8F2F-E3291F0B7678}" type="presParOf" srcId="{3ED1D997-8A7D-7C48-B0C2-FA5C1737748E}" destId="{89C46D10-4A7A-124F-B816-B7AA65ABD512}" srcOrd="2" destOrd="0" presId="urn:microsoft.com/office/officeart/2005/8/layout/orgChart1"/>
    <dgm:cxn modelId="{B2CCD9E4-6D81-AD47-8FC4-ED82B22B6B18}" type="presParOf" srcId="{D9B840C4-5040-6F4D-820A-C99C8368A319}" destId="{2C461FFD-68AB-5C49-9275-B2903B1BACEC}"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38D3A4-9DF3-F448-BF42-62B02AC9E0C8}" type="doc">
      <dgm:prSet loTypeId="urn:microsoft.com/office/officeart/2005/8/layout/orgChart1" loCatId="" qsTypeId="urn:microsoft.com/office/officeart/2005/8/quickstyle/simple5" qsCatId="simple" csTypeId="urn:microsoft.com/office/officeart/2005/8/colors/accent0_3" csCatId="mainScheme" phldr="1"/>
      <dgm:spPr/>
      <dgm:t>
        <a:bodyPr/>
        <a:lstStyle/>
        <a:p>
          <a:endParaRPr lang="en-GB"/>
        </a:p>
      </dgm:t>
    </dgm:pt>
    <dgm:pt modelId="{5A9CF9A0-BDE1-5542-AE07-B0105F29AEB4}">
      <dgm:prSet phldrT="[Text]"/>
      <dgm:spPr/>
      <dgm:t>
        <a:bodyPr/>
        <a:lstStyle/>
        <a:p>
          <a:r>
            <a:rPr lang="en-GB"/>
            <a:t>Classification</a:t>
          </a:r>
        </a:p>
      </dgm:t>
    </dgm:pt>
    <dgm:pt modelId="{39FC24EA-6B69-8647-AF73-8BE67FC242CB}" type="parTrans" cxnId="{D3418DFD-C632-FA45-B29B-82622849A70B}">
      <dgm:prSet/>
      <dgm:spPr/>
      <dgm:t>
        <a:bodyPr/>
        <a:lstStyle/>
        <a:p>
          <a:endParaRPr lang="en-GB"/>
        </a:p>
      </dgm:t>
    </dgm:pt>
    <dgm:pt modelId="{3FADF060-CC96-4E4E-950B-161CCFDF8C1D}" type="sibTrans" cxnId="{D3418DFD-C632-FA45-B29B-82622849A70B}">
      <dgm:prSet/>
      <dgm:spPr/>
      <dgm:t>
        <a:bodyPr/>
        <a:lstStyle/>
        <a:p>
          <a:endParaRPr lang="en-GB"/>
        </a:p>
      </dgm:t>
    </dgm:pt>
    <dgm:pt modelId="{C1CFEEE1-42CB-B44F-AB85-6E32479687FE}">
      <dgm:prSet phldrT="[Text]"/>
      <dgm:spPr/>
      <dgm:t>
        <a:bodyPr/>
        <a:lstStyle/>
        <a:p>
          <a:r>
            <a:rPr lang="en-GB"/>
            <a:t>Binary</a:t>
          </a:r>
        </a:p>
      </dgm:t>
    </dgm:pt>
    <dgm:pt modelId="{6C3050D6-57A7-6E41-A788-371A134260F1}" type="parTrans" cxnId="{704C162E-53A5-CA41-8A95-2A20330C2131}">
      <dgm:prSet/>
      <dgm:spPr/>
      <dgm:t>
        <a:bodyPr/>
        <a:lstStyle/>
        <a:p>
          <a:endParaRPr lang="en-GB"/>
        </a:p>
      </dgm:t>
    </dgm:pt>
    <dgm:pt modelId="{F7ACD218-8FFA-504C-92C1-BA63FC4AB604}" type="sibTrans" cxnId="{704C162E-53A5-CA41-8A95-2A20330C2131}">
      <dgm:prSet/>
      <dgm:spPr/>
      <dgm:t>
        <a:bodyPr/>
        <a:lstStyle/>
        <a:p>
          <a:endParaRPr lang="en-GB"/>
        </a:p>
      </dgm:t>
    </dgm:pt>
    <dgm:pt modelId="{F53F0BCE-A246-9D45-BC33-97882DD4B4F7}">
      <dgm:prSet phldrT="[Text]"/>
      <dgm:spPr/>
      <dgm:t>
        <a:bodyPr/>
        <a:lstStyle/>
        <a:p>
          <a:r>
            <a:rPr lang="en-GB"/>
            <a:t>Multi-Class</a:t>
          </a:r>
        </a:p>
      </dgm:t>
    </dgm:pt>
    <dgm:pt modelId="{939DD632-EC0E-3E48-A5F4-E319CFD7E0AC}" type="parTrans" cxnId="{9766F29B-7523-7940-B461-63AF90E45BD1}">
      <dgm:prSet/>
      <dgm:spPr/>
      <dgm:t>
        <a:bodyPr/>
        <a:lstStyle/>
        <a:p>
          <a:endParaRPr lang="en-GB"/>
        </a:p>
      </dgm:t>
    </dgm:pt>
    <dgm:pt modelId="{8BC2F962-14B4-F64B-9AE8-4ACF514A22B5}" type="sibTrans" cxnId="{9766F29B-7523-7940-B461-63AF90E45BD1}">
      <dgm:prSet/>
      <dgm:spPr/>
      <dgm:t>
        <a:bodyPr/>
        <a:lstStyle/>
        <a:p>
          <a:endParaRPr lang="en-GB"/>
        </a:p>
      </dgm:t>
    </dgm:pt>
    <dgm:pt modelId="{AFBB7661-87FC-CF45-8360-567567FE08C0}">
      <dgm:prSet phldrT="[Text]"/>
      <dgm:spPr/>
      <dgm:t>
        <a:bodyPr/>
        <a:lstStyle/>
        <a:p>
          <a:r>
            <a:rPr lang="en-GB"/>
            <a:t>Multi-label</a:t>
          </a:r>
        </a:p>
      </dgm:t>
    </dgm:pt>
    <dgm:pt modelId="{AF231AB6-A1AE-914B-99A2-28D44D796244}" type="parTrans" cxnId="{67316FA0-3B7F-434C-BB26-75533E2F9CB9}">
      <dgm:prSet/>
      <dgm:spPr/>
      <dgm:t>
        <a:bodyPr/>
        <a:lstStyle/>
        <a:p>
          <a:endParaRPr lang="en-GB"/>
        </a:p>
      </dgm:t>
    </dgm:pt>
    <dgm:pt modelId="{E52E785A-3039-E841-A452-DE20A53F034B}" type="sibTrans" cxnId="{67316FA0-3B7F-434C-BB26-75533E2F9CB9}">
      <dgm:prSet/>
      <dgm:spPr/>
      <dgm:t>
        <a:bodyPr/>
        <a:lstStyle/>
        <a:p>
          <a:endParaRPr lang="en-GB"/>
        </a:p>
      </dgm:t>
    </dgm:pt>
    <dgm:pt modelId="{B7EED09A-1213-644D-889D-491FB193E8FB}" type="pres">
      <dgm:prSet presAssocID="{3E38D3A4-9DF3-F448-BF42-62B02AC9E0C8}" presName="hierChild1" presStyleCnt="0">
        <dgm:presLayoutVars>
          <dgm:orgChart val="1"/>
          <dgm:chPref val="1"/>
          <dgm:dir/>
          <dgm:animOne val="branch"/>
          <dgm:animLvl val="lvl"/>
          <dgm:resizeHandles/>
        </dgm:presLayoutVars>
      </dgm:prSet>
      <dgm:spPr/>
    </dgm:pt>
    <dgm:pt modelId="{D9B840C4-5040-6F4D-820A-C99C8368A319}" type="pres">
      <dgm:prSet presAssocID="{5A9CF9A0-BDE1-5542-AE07-B0105F29AEB4}" presName="hierRoot1" presStyleCnt="0">
        <dgm:presLayoutVars>
          <dgm:hierBranch val="init"/>
        </dgm:presLayoutVars>
      </dgm:prSet>
      <dgm:spPr/>
    </dgm:pt>
    <dgm:pt modelId="{924F6D56-89EF-FC41-B297-786C679D55F2}" type="pres">
      <dgm:prSet presAssocID="{5A9CF9A0-BDE1-5542-AE07-B0105F29AEB4}" presName="rootComposite1" presStyleCnt="0"/>
      <dgm:spPr/>
    </dgm:pt>
    <dgm:pt modelId="{97A8A2B1-08C2-A949-B7C2-1DF8D648FED5}" type="pres">
      <dgm:prSet presAssocID="{5A9CF9A0-BDE1-5542-AE07-B0105F29AEB4}" presName="rootText1" presStyleLbl="node0" presStyleIdx="0" presStyleCnt="1">
        <dgm:presLayoutVars>
          <dgm:chPref val="3"/>
        </dgm:presLayoutVars>
      </dgm:prSet>
      <dgm:spPr/>
    </dgm:pt>
    <dgm:pt modelId="{3FF61D9F-4765-DA4C-8A90-68CBB67F4BD5}" type="pres">
      <dgm:prSet presAssocID="{5A9CF9A0-BDE1-5542-AE07-B0105F29AEB4}" presName="rootConnector1" presStyleLbl="node1" presStyleIdx="0" presStyleCnt="0"/>
      <dgm:spPr/>
    </dgm:pt>
    <dgm:pt modelId="{DDD6BB25-0FD2-FD46-95D5-1AA0992188B0}" type="pres">
      <dgm:prSet presAssocID="{5A9CF9A0-BDE1-5542-AE07-B0105F29AEB4}" presName="hierChild2" presStyleCnt="0"/>
      <dgm:spPr/>
    </dgm:pt>
    <dgm:pt modelId="{7DA74D63-8456-1C40-B764-239A003DD88F}" type="pres">
      <dgm:prSet presAssocID="{6C3050D6-57A7-6E41-A788-371A134260F1}" presName="Name37" presStyleLbl="parChTrans1D2" presStyleIdx="0" presStyleCnt="3"/>
      <dgm:spPr/>
    </dgm:pt>
    <dgm:pt modelId="{CA29A42A-46C7-404C-89E0-5BC9F0F4CDEB}" type="pres">
      <dgm:prSet presAssocID="{C1CFEEE1-42CB-B44F-AB85-6E32479687FE}" presName="hierRoot2" presStyleCnt="0">
        <dgm:presLayoutVars>
          <dgm:hierBranch val="init"/>
        </dgm:presLayoutVars>
      </dgm:prSet>
      <dgm:spPr/>
    </dgm:pt>
    <dgm:pt modelId="{874ADEC5-2E98-CF48-8DA9-0B5212751820}" type="pres">
      <dgm:prSet presAssocID="{C1CFEEE1-42CB-B44F-AB85-6E32479687FE}" presName="rootComposite" presStyleCnt="0"/>
      <dgm:spPr/>
    </dgm:pt>
    <dgm:pt modelId="{A88158BD-D099-DA40-BD10-48B608E4A69E}" type="pres">
      <dgm:prSet presAssocID="{C1CFEEE1-42CB-B44F-AB85-6E32479687FE}" presName="rootText" presStyleLbl="node2" presStyleIdx="0" presStyleCnt="3">
        <dgm:presLayoutVars>
          <dgm:chPref val="3"/>
        </dgm:presLayoutVars>
      </dgm:prSet>
      <dgm:spPr/>
    </dgm:pt>
    <dgm:pt modelId="{DC25B263-876A-D841-94F9-A8A37D971CB2}" type="pres">
      <dgm:prSet presAssocID="{C1CFEEE1-42CB-B44F-AB85-6E32479687FE}" presName="rootConnector" presStyleLbl="node2" presStyleIdx="0" presStyleCnt="3"/>
      <dgm:spPr/>
    </dgm:pt>
    <dgm:pt modelId="{80BD637B-615D-E84E-AD8B-AF9B8D310F46}" type="pres">
      <dgm:prSet presAssocID="{C1CFEEE1-42CB-B44F-AB85-6E32479687FE}" presName="hierChild4" presStyleCnt="0"/>
      <dgm:spPr/>
    </dgm:pt>
    <dgm:pt modelId="{1EBB33FC-5978-174D-BC2F-D4693D1B3D40}" type="pres">
      <dgm:prSet presAssocID="{C1CFEEE1-42CB-B44F-AB85-6E32479687FE}" presName="hierChild5" presStyleCnt="0"/>
      <dgm:spPr/>
    </dgm:pt>
    <dgm:pt modelId="{EFB7BEBB-6F47-3E4F-A55B-AB345F68FE1E}" type="pres">
      <dgm:prSet presAssocID="{939DD632-EC0E-3E48-A5F4-E319CFD7E0AC}" presName="Name37" presStyleLbl="parChTrans1D2" presStyleIdx="1" presStyleCnt="3"/>
      <dgm:spPr/>
    </dgm:pt>
    <dgm:pt modelId="{889FBC18-23EE-FA48-9C71-4A537C093D6E}" type="pres">
      <dgm:prSet presAssocID="{F53F0BCE-A246-9D45-BC33-97882DD4B4F7}" presName="hierRoot2" presStyleCnt="0">
        <dgm:presLayoutVars>
          <dgm:hierBranch val="init"/>
        </dgm:presLayoutVars>
      </dgm:prSet>
      <dgm:spPr/>
    </dgm:pt>
    <dgm:pt modelId="{6A9660A0-9DEE-204A-BD41-1610292E9493}" type="pres">
      <dgm:prSet presAssocID="{F53F0BCE-A246-9D45-BC33-97882DD4B4F7}" presName="rootComposite" presStyleCnt="0"/>
      <dgm:spPr/>
    </dgm:pt>
    <dgm:pt modelId="{8DA3208B-0576-524C-AFD8-8D25D631B8DC}" type="pres">
      <dgm:prSet presAssocID="{F53F0BCE-A246-9D45-BC33-97882DD4B4F7}" presName="rootText" presStyleLbl="node2" presStyleIdx="1" presStyleCnt="3">
        <dgm:presLayoutVars>
          <dgm:chPref val="3"/>
        </dgm:presLayoutVars>
      </dgm:prSet>
      <dgm:spPr/>
    </dgm:pt>
    <dgm:pt modelId="{0E8F1167-E521-E04E-A8B1-10AF41AD8CBB}" type="pres">
      <dgm:prSet presAssocID="{F53F0BCE-A246-9D45-BC33-97882DD4B4F7}" presName="rootConnector" presStyleLbl="node2" presStyleIdx="1" presStyleCnt="3"/>
      <dgm:spPr/>
    </dgm:pt>
    <dgm:pt modelId="{458A5124-3355-C848-8DDC-193708FBE056}" type="pres">
      <dgm:prSet presAssocID="{F53F0BCE-A246-9D45-BC33-97882DD4B4F7}" presName="hierChild4" presStyleCnt="0"/>
      <dgm:spPr/>
    </dgm:pt>
    <dgm:pt modelId="{D06C4BEB-AB81-F441-B709-44188E6CA073}" type="pres">
      <dgm:prSet presAssocID="{F53F0BCE-A246-9D45-BC33-97882DD4B4F7}" presName="hierChild5" presStyleCnt="0"/>
      <dgm:spPr/>
    </dgm:pt>
    <dgm:pt modelId="{DF038BC4-2132-DA4F-B449-8DC1273E9E46}" type="pres">
      <dgm:prSet presAssocID="{AF231AB6-A1AE-914B-99A2-28D44D796244}" presName="Name37" presStyleLbl="parChTrans1D2" presStyleIdx="2" presStyleCnt="3"/>
      <dgm:spPr/>
    </dgm:pt>
    <dgm:pt modelId="{3ED1D997-8A7D-7C48-B0C2-FA5C1737748E}" type="pres">
      <dgm:prSet presAssocID="{AFBB7661-87FC-CF45-8360-567567FE08C0}" presName="hierRoot2" presStyleCnt="0">
        <dgm:presLayoutVars>
          <dgm:hierBranch val="init"/>
        </dgm:presLayoutVars>
      </dgm:prSet>
      <dgm:spPr/>
    </dgm:pt>
    <dgm:pt modelId="{6C89CDEB-F29A-EE47-9F26-4CEE960EC39E}" type="pres">
      <dgm:prSet presAssocID="{AFBB7661-87FC-CF45-8360-567567FE08C0}" presName="rootComposite" presStyleCnt="0"/>
      <dgm:spPr/>
    </dgm:pt>
    <dgm:pt modelId="{F937604D-F0D7-654C-B192-4D8D67CA6270}" type="pres">
      <dgm:prSet presAssocID="{AFBB7661-87FC-CF45-8360-567567FE08C0}" presName="rootText" presStyleLbl="node2" presStyleIdx="2" presStyleCnt="3">
        <dgm:presLayoutVars>
          <dgm:chPref val="3"/>
        </dgm:presLayoutVars>
      </dgm:prSet>
      <dgm:spPr/>
    </dgm:pt>
    <dgm:pt modelId="{7F7BB17D-A3FA-474A-BBA5-E06B19AAF966}" type="pres">
      <dgm:prSet presAssocID="{AFBB7661-87FC-CF45-8360-567567FE08C0}" presName="rootConnector" presStyleLbl="node2" presStyleIdx="2" presStyleCnt="3"/>
      <dgm:spPr/>
    </dgm:pt>
    <dgm:pt modelId="{1E222172-88E7-4A4B-8146-7475B232BAE9}" type="pres">
      <dgm:prSet presAssocID="{AFBB7661-87FC-CF45-8360-567567FE08C0}" presName="hierChild4" presStyleCnt="0"/>
      <dgm:spPr/>
    </dgm:pt>
    <dgm:pt modelId="{89C46D10-4A7A-124F-B816-B7AA65ABD512}" type="pres">
      <dgm:prSet presAssocID="{AFBB7661-87FC-CF45-8360-567567FE08C0}" presName="hierChild5" presStyleCnt="0"/>
      <dgm:spPr/>
    </dgm:pt>
    <dgm:pt modelId="{2C461FFD-68AB-5C49-9275-B2903B1BACEC}" type="pres">
      <dgm:prSet presAssocID="{5A9CF9A0-BDE1-5542-AE07-B0105F29AEB4}" presName="hierChild3" presStyleCnt="0"/>
      <dgm:spPr/>
    </dgm:pt>
  </dgm:ptLst>
  <dgm:cxnLst>
    <dgm:cxn modelId="{853EF005-8E27-5945-A14C-BBAE79D1F912}" type="presOf" srcId="{F53F0BCE-A246-9D45-BC33-97882DD4B4F7}" destId="{8DA3208B-0576-524C-AFD8-8D25D631B8DC}" srcOrd="0" destOrd="0" presId="urn:microsoft.com/office/officeart/2005/8/layout/orgChart1"/>
    <dgm:cxn modelId="{36202F18-25C3-6941-9D01-F8CA320EBA84}" type="presOf" srcId="{939DD632-EC0E-3E48-A5F4-E319CFD7E0AC}" destId="{EFB7BEBB-6F47-3E4F-A55B-AB345F68FE1E}" srcOrd="0" destOrd="0" presId="urn:microsoft.com/office/officeart/2005/8/layout/orgChart1"/>
    <dgm:cxn modelId="{40F0761F-2505-4144-8F62-9DC279EB95DD}" type="presOf" srcId="{C1CFEEE1-42CB-B44F-AB85-6E32479687FE}" destId="{A88158BD-D099-DA40-BD10-48B608E4A69E}" srcOrd="0" destOrd="0" presId="urn:microsoft.com/office/officeart/2005/8/layout/orgChart1"/>
    <dgm:cxn modelId="{704C162E-53A5-CA41-8A95-2A20330C2131}" srcId="{5A9CF9A0-BDE1-5542-AE07-B0105F29AEB4}" destId="{C1CFEEE1-42CB-B44F-AB85-6E32479687FE}" srcOrd="0" destOrd="0" parTransId="{6C3050D6-57A7-6E41-A788-371A134260F1}" sibTransId="{F7ACD218-8FFA-504C-92C1-BA63FC4AB604}"/>
    <dgm:cxn modelId="{C4CB092F-403B-8D4D-A1C6-ED5BED2D07C1}" type="presOf" srcId="{3E38D3A4-9DF3-F448-BF42-62B02AC9E0C8}" destId="{B7EED09A-1213-644D-889D-491FB193E8FB}" srcOrd="0" destOrd="0" presId="urn:microsoft.com/office/officeart/2005/8/layout/orgChart1"/>
    <dgm:cxn modelId="{E5FB157B-FCED-BA45-9F24-37402715F0C1}" type="presOf" srcId="{5A9CF9A0-BDE1-5542-AE07-B0105F29AEB4}" destId="{97A8A2B1-08C2-A949-B7C2-1DF8D648FED5}" srcOrd="0" destOrd="0" presId="urn:microsoft.com/office/officeart/2005/8/layout/orgChart1"/>
    <dgm:cxn modelId="{D023B988-A3AF-0146-8DD2-8D1A58126C3E}" type="presOf" srcId="{AFBB7661-87FC-CF45-8360-567567FE08C0}" destId="{F937604D-F0D7-654C-B192-4D8D67CA6270}" srcOrd="0" destOrd="0" presId="urn:microsoft.com/office/officeart/2005/8/layout/orgChart1"/>
    <dgm:cxn modelId="{9766F29B-7523-7940-B461-63AF90E45BD1}" srcId="{5A9CF9A0-BDE1-5542-AE07-B0105F29AEB4}" destId="{F53F0BCE-A246-9D45-BC33-97882DD4B4F7}" srcOrd="1" destOrd="0" parTransId="{939DD632-EC0E-3E48-A5F4-E319CFD7E0AC}" sibTransId="{8BC2F962-14B4-F64B-9AE8-4ACF514A22B5}"/>
    <dgm:cxn modelId="{3A48B19C-B6F4-1543-8FA1-DF8CBDEF5CC2}" type="presOf" srcId="{6C3050D6-57A7-6E41-A788-371A134260F1}" destId="{7DA74D63-8456-1C40-B764-239A003DD88F}" srcOrd="0" destOrd="0" presId="urn:microsoft.com/office/officeart/2005/8/layout/orgChart1"/>
    <dgm:cxn modelId="{67316FA0-3B7F-434C-BB26-75533E2F9CB9}" srcId="{5A9CF9A0-BDE1-5542-AE07-B0105F29AEB4}" destId="{AFBB7661-87FC-CF45-8360-567567FE08C0}" srcOrd="2" destOrd="0" parTransId="{AF231AB6-A1AE-914B-99A2-28D44D796244}" sibTransId="{E52E785A-3039-E841-A452-DE20A53F034B}"/>
    <dgm:cxn modelId="{AF1139A9-D944-9D4B-B4E6-463624BC6AE0}" type="presOf" srcId="{C1CFEEE1-42CB-B44F-AB85-6E32479687FE}" destId="{DC25B263-876A-D841-94F9-A8A37D971CB2}" srcOrd="1" destOrd="0" presId="urn:microsoft.com/office/officeart/2005/8/layout/orgChart1"/>
    <dgm:cxn modelId="{3B10B5EF-5CAD-1F44-BDC5-5A7D50E036E7}" type="presOf" srcId="{5A9CF9A0-BDE1-5542-AE07-B0105F29AEB4}" destId="{3FF61D9F-4765-DA4C-8A90-68CBB67F4BD5}" srcOrd="1" destOrd="0" presId="urn:microsoft.com/office/officeart/2005/8/layout/orgChart1"/>
    <dgm:cxn modelId="{A00CD1EF-F08B-FD47-812D-5CB41BF102CA}" type="presOf" srcId="{AFBB7661-87FC-CF45-8360-567567FE08C0}" destId="{7F7BB17D-A3FA-474A-BBA5-E06B19AAF966}" srcOrd="1" destOrd="0" presId="urn:microsoft.com/office/officeart/2005/8/layout/orgChart1"/>
    <dgm:cxn modelId="{0BE2B3F2-57CA-8E48-87F0-FD89AE092ADC}" type="presOf" srcId="{F53F0BCE-A246-9D45-BC33-97882DD4B4F7}" destId="{0E8F1167-E521-E04E-A8B1-10AF41AD8CBB}" srcOrd="1" destOrd="0" presId="urn:microsoft.com/office/officeart/2005/8/layout/orgChart1"/>
    <dgm:cxn modelId="{080E27F5-3232-AC45-835B-1F5A9A842A9F}" type="presOf" srcId="{AF231AB6-A1AE-914B-99A2-28D44D796244}" destId="{DF038BC4-2132-DA4F-B449-8DC1273E9E46}" srcOrd="0" destOrd="0" presId="urn:microsoft.com/office/officeart/2005/8/layout/orgChart1"/>
    <dgm:cxn modelId="{D3418DFD-C632-FA45-B29B-82622849A70B}" srcId="{3E38D3A4-9DF3-F448-BF42-62B02AC9E0C8}" destId="{5A9CF9A0-BDE1-5542-AE07-B0105F29AEB4}" srcOrd="0" destOrd="0" parTransId="{39FC24EA-6B69-8647-AF73-8BE67FC242CB}" sibTransId="{3FADF060-CC96-4E4E-950B-161CCFDF8C1D}"/>
    <dgm:cxn modelId="{1465832D-F9FD-554B-8D02-EA6CE32B8F45}" type="presParOf" srcId="{B7EED09A-1213-644D-889D-491FB193E8FB}" destId="{D9B840C4-5040-6F4D-820A-C99C8368A319}" srcOrd="0" destOrd="0" presId="urn:microsoft.com/office/officeart/2005/8/layout/orgChart1"/>
    <dgm:cxn modelId="{AF6A226A-1989-6648-9D75-921E5C4211E3}" type="presParOf" srcId="{D9B840C4-5040-6F4D-820A-C99C8368A319}" destId="{924F6D56-89EF-FC41-B297-786C679D55F2}" srcOrd="0" destOrd="0" presId="urn:microsoft.com/office/officeart/2005/8/layout/orgChart1"/>
    <dgm:cxn modelId="{BFFF7F5C-52B4-4D43-BB6A-7F7F931A2B7E}" type="presParOf" srcId="{924F6D56-89EF-FC41-B297-786C679D55F2}" destId="{97A8A2B1-08C2-A949-B7C2-1DF8D648FED5}" srcOrd="0" destOrd="0" presId="urn:microsoft.com/office/officeart/2005/8/layout/orgChart1"/>
    <dgm:cxn modelId="{34C5FF78-44F3-7E43-B3F5-1E07DF20A967}" type="presParOf" srcId="{924F6D56-89EF-FC41-B297-786C679D55F2}" destId="{3FF61D9F-4765-DA4C-8A90-68CBB67F4BD5}" srcOrd="1" destOrd="0" presId="urn:microsoft.com/office/officeart/2005/8/layout/orgChart1"/>
    <dgm:cxn modelId="{B6ED88BA-53D2-C345-8BDB-277C0D6758A5}" type="presParOf" srcId="{D9B840C4-5040-6F4D-820A-C99C8368A319}" destId="{DDD6BB25-0FD2-FD46-95D5-1AA0992188B0}" srcOrd="1" destOrd="0" presId="urn:microsoft.com/office/officeart/2005/8/layout/orgChart1"/>
    <dgm:cxn modelId="{BCF089F6-0522-CD45-A84E-1D927531B7E7}" type="presParOf" srcId="{DDD6BB25-0FD2-FD46-95D5-1AA0992188B0}" destId="{7DA74D63-8456-1C40-B764-239A003DD88F}" srcOrd="0" destOrd="0" presId="urn:microsoft.com/office/officeart/2005/8/layout/orgChart1"/>
    <dgm:cxn modelId="{B2DB9A4C-B7EC-A34D-96E0-D62CE9DDC898}" type="presParOf" srcId="{DDD6BB25-0FD2-FD46-95D5-1AA0992188B0}" destId="{CA29A42A-46C7-404C-89E0-5BC9F0F4CDEB}" srcOrd="1" destOrd="0" presId="urn:microsoft.com/office/officeart/2005/8/layout/orgChart1"/>
    <dgm:cxn modelId="{6E51F187-FA16-BD47-A4EB-5F86A9CAAFE9}" type="presParOf" srcId="{CA29A42A-46C7-404C-89E0-5BC9F0F4CDEB}" destId="{874ADEC5-2E98-CF48-8DA9-0B5212751820}" srcOrd="0" destOrd="0" presId="urn:microsoft.com/office/officeart/2005/8/layout/orgChart1"/>
    <dgm:cxn modelId="{3B73D388-9829-184A-83D8-156A50E1BA7E}" type="presParOf" srcId="{874ADEC5-2E98-CF48-8DA9-0B5212751820}" destId="{A88158BD-D099-DA40-BD10-48B608E4A69E}" srcOrd="0" destOrd="0" presId="urn:microsoft.com/office/officeart/2005/8/layout/orgChart1"/>
    <dgm:cxn modelId="{A242E2DE-F827-EB45-94C7-A225A62CB63F}" type="presParOf" srcId="{874ADEC5-2E98-CF48-8DA9-0B5212751820}" destId="{DC25B263-876A-D841-94F9-A8A37D971CB2}" srcOrd="1" destOrd="0" presId="urn:microsoft.com/office/officeart/2005/8/layout/orgChart1"/>
    <dgm:cxn modelId="{985D98C1-A533-BB43-9D35-7E4F8E31B331}" type="presParOf" srcId="{CA29A42A-46C7-404C-89E0-5BC9F0F4CDEB}" destId="{80BD637B-615D-E84E-AD8B-AF9B8D310F46}" srcOrd="1" destOrd="0" presId="urn:microsoft.com/office/officeart/2005/8/layout/orgChart1"/>
    <dgm:cxn modelId="{168CCB64-FC53-BC43-8B27-10931313B94A}" type="presParOf" srcId="{CA29A42A-46C7-404C-89E0-5BC9F0F4CDEB}" destId="{1EBB33FC-5978-174D-BC2F-D4693D1B3D40}" srcOrd="2" destOrd="0" presId="urn:microsoft.com/office/officeart/2005/8/layout/orgChart1"/>
    <dgm:cxn modelId="{EC8856A1-49A9-1147-B20E-23DB3DC312E6}" type="presParOf" srcId="{DDD6BB25-0FD2-FD46-95D5-1AA0992188B0}" destId="{EFB7BEBB-6F47-3E4F-A55B-AB345F68FE1E}" srcOrd="2" destOrd="0" presId="urn:microsoft.com/office/officeart/2005/8/layout/orgChart1"/>
    <dgm:cxn modelId="{A058D8A6-A8A6-D041-A632-B8BBB2315319}" type="presParOf" srcId="{DDD6BB25-0FD2-FD46-95D5-1AA0992188B0}" destId="{889FBC18-23EE-FA48-9C71-4A537C093D6E}" srcOrd="3" destOrd="0" presId="urn:microsoft.com/office/officeart/2005/8/layout/orgChart1"/>
    <dgm:cxn modelId="{F95CC62C-7C06-4E42-B038-5B869F4A1065}" type="presParOf" srcId="{889FBC18-23EE-FA48-9C71-4A537C093D6E}" destId="{6A9660A0-9DEE-204A-BD41-1610292E9493}" srcOrd="0" destOrd="0" presId="urn:microsoft.com/office/officeart/2005/8/layout/orgChart1"/>
    <dgm:cxn modelId="{0E047BD4-8792-3B45-AD94-693072823C27}" type="presParOf" srcId="{6A9660A0-9DEE-204A-BD41-1610292E9493}" destId="{8DA3208B-0576-524C-AFD8-8D25D631B8DC}" srcOrd="0" destOrd="0" presId="urn:microsoft.com/office/officeart/2005/8/layout/orgChart1"/>
    <dgm:cxn modelId="{F3414860-EDD4-0245-8171-FCCFCCA34B79}" type="presParOf" srcId="{6A9660A0-9DEE-204A-BD41-1610292E9493}" destId="{0E8F1167-E521-E04E-A8B1-10AF41AD8CBB}" srcOrd="1" destOrd="0" presId="urn:microsoft.com/office/officeart/2005/8/layout/orgChart1"/>
    <dgm:cxn modelId="{69267D80-6539-404D-A5D3-93377B83C5B4}" type="presParOf" srcId="{889FBC18-23EE-FA48-9C71-4A537C093D6E}" destId="{458A5124-3355-C848-8DDC-193708FBE056}" srcOrd="1" destOrd="0" presId="urn:microsoft.com/office/officeart/2005/8/layout/orgChart1"/>
    <dgm:cxn modelId="{C414D016-A9D9-1C48-B806-BDB6ACF0F471}" type="presParOf" srcId="{889FBC18-23EE-FA48-9C71-4A537C093D6E}" destId="{D06C4BEB-AB81-F441-B709-44188E6CA073}" srcOrd="2" destOrd="0" presId="urn:microsoft.com/office/officeart/2005/8/layout/orgChart1"/>
    <dgm:cxn modelId="{83C30757-0E45-014A-B3B7-14A59CBA976A}" type="presParOf" srcId="{DDD6BB25-0FD2-FD46-95D5-1AA0992188B0}" destId="{DF038BC4-2132-DA4F-B449-8DC1273E9E46}" srcOrd="4" destOrd="0" presId="urn:microsoft.com/office/officeart/2005/8/layout/orgChart1"/>
    <dgm:cxn modelId="{561CC5A7-E47F-4A40-A8A1-B26B8428C9FA}" type="presParOf" srcId="{DDD6BB25-0FD2-FD46-95D5-1AA0992188B0}" destId="{3ED1D997-8A7D-7C48-B0C2-FA5C1737748E}" srcOrd="5" destOrd="0" presId="urn:microsoft.com/office/officeart/2005/8/layout/orgChart1"/>
    <dgm:cxn modelId="{4DB7A6D8-0B16-B348-B460-17102FA8B943}" type="presParOf" srcId="{3ED1D997-8A7D-7C48-B0C2-FA5C1737748E}" destId="{6C89CDEB-F29A-EE47-9F26-4CEE960EC39E}" srcOrd="0" destOrd="0" presId="urn:microsoft.com/office/officeart/2005/8/layout/orgChart1"/>
    <dgm:cxn modelId="{54C5A04C-2241-504B-9268-6EA78051F2F0}" type="presParOf" srcId="{6C89CDEB-F29A-EE47-9F26-4CEE960EC39E}" destId="{F937604D-F0D7-654C-B192-4D8D67CA6270}" srcOrd="0" destOrd="0" presId="urn:microsoft.com/office/officeart/2005/8/layout/orgChart1"/>
    <dgm:cxn modelId="{82A84E69-B752-2142-A99F-FC0025A13A7A}" type="presParOf" srcId="{6C89CDEB-F29A-EE47-9F26-4CEE960EC39E}" destId="{7F7BB17D-A3FA-474A-BBA5-E06B19AAF966}" srcOrd="1" destOrd="0" presId="urn:microsoft.com/office/officeart/2005/8/layout/orgChart1"/>
    <dgm:cxn modelId="{5F18C88C-61F7-9745-A110-5B41E24701B5}" type="presParOf" srcId="{3ED1D997-8A7D-7C48-B0C2-FA5C1737748E}" destId="{1E222172-88E7-4A4B-8146-7475B232BAE9}" srcOrd="1" destOrd="0" presId="urn:microsoft.com/office/officeart/2005/8/layout/orgChart1"/>
    <dgm:cxn modelId="{16AF0F3C-39E2-7E42-8F2F-E3291F0B7678}" type="presParOf" srcId="{3ED1D997-8A7D-7C48-B0C2-FA5C1737748E}" destId="{89C46D10-4A7A-124F-B816-B7AA65ABD512}" srcOrd="2" destOrd="0" presId="urn:microsoft.com/office/officeart/2005/8/layout/orgChart1"/>
    <dgm:cxn modelId="{B2CCD9E4-6D81-AD47-8FC4-ED82B22B6B18}" type="presParOf" srcId="{D9B840C4-5040-6F4D-820A-C99C8368A319}" destId="{2C461FFD-68AB-5C49-9275-B2903B1BACEC}"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CEF510-3599-4FF3-B101-5A6F86B03006}"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DD713FB-04E7-4A8B-AB19-56C484513D53}">
      <dgm:prSet/>
      <dgm:spPr/>
      <dgm:t>
        <a:bodyPr/>
        <a:lstStyle/>
        <a:p>
          <a:pPr>
            <a:defRPr cap="all"/>
          </a:pPr>
          <a:r>
            <a:rPr lang="en-GB" dirty="0" err="1"/>
            <a:t>Typer</a:t>
          </a:r>
          <a:r>
            <a:rPr lang="en-GB" dirty="0"/>
            <a:t> </a:t>
          </a:r>
          <a:r>
            <a:rPr lang="en-GB" dirty="0" err="1"/>
            <a:t>av</a:t>
          </a:r>
          <a:r>
            <a:rPr lang="en-GB" dirty="0"/>
            <a:t> </a:t>
          </a:r>
          <a:r>
            <a:rPr lang="en-GB" dirty="0" err="1"/>
            <a:t>klassifikationsppgifter</a:t>
          </a:r>
          <a:endParaRPr lang="en-US" dirty="0"/>
        </a:p>
      </dgm:t>
    </dgm:pt>
    <dgm:pt modelId="{CCF73E92-03D1-4416-BFEA-D976A04DF6C1}" type="parTrans" cxnId="{949ED1A5-49AB-41C9-989D-3D86411E2C44}">
      <dgm:prSet/>
      <dgm:spPr/>
      <dgm:t>
        <a:bodyPr/>
        <a:lstStyle/>
        <a:p>
          <a:endParaRPr lang="en-US"/>
        </a:p>
      </dgm:t>
    </dgm:pt>
    <dgm:pt modelId="{62F2FB1A-F26C-4B5D-B44A-76AE00B8FF8D}" type="sibTrans" cxnId="{949ED1A5-49AB-41C9-989D-3D86411E2C44}">
      <dgm:prSet/>
      <dgm:spPr/>
      <dgm:t>
        <a:bodyPr/>
        <a:lstStyle/>
        <a:p>
          <a:endParaRPr lang="en-US"/>
        </a:p>
      </dgm:t>
    </dgm:pt>
    <dgm:pt modelId="{DF6A64AB-213F-490A-A44E-CAD7879D50F5}">
      <dgm:prSet/>
      <dgm:spPr/>
      <dgm:t>
        <a:bodyPr/>
        <a:lstStyle/>
        <a:p>
          <a:pPr>
            <a:defRPr cap="all"/>
          </a:pPr>
          <a:r>
            <a:rPr lang="en-GB"/>
            <a:t>Intentionen bakom “Logistic Regression model”</a:t>
          </a:r>
          <a:endParaRPr lang="en-US"/>
        </a:p>
      </dgm:t>
    </dgm:pt>
    <dgm:pt modelId="{A9C7DD11-67BD-4CD7-A79B-14584B8B652C}" type="parTrans" cxnId="{65B89521-62A6-4BA9-A9A4-A9E43B9A52E6}">
      <dgm:prSet/>
      <dgm:spPr/>
      <dgm:t>
        <a:bodyPr/>
        <a:lstStyle/>
        <a:p>
          <a:endParaRPr lang="en-US"/>
        </a:p>
      </dgm:t>
    </dgm:pt>
    <dgm:pt modelId="{764F014C-89E1-45E8-B2CB-4FB3DD04745F}" type="sibTrans" cxnId="{65B89521-62A6-4BA9-A9A4-A9E43B9A52E6}">
      <dgm:prSet/>
      <dgm:spPr/>
      <dgm:t>
        <a:bodyPr/>
        <a:lstStyle/>
        <a:p>
          <a:endParaRPr lang="en-US"/>
        </a:p>
      </dgm:t>
    </dgm:pt>
    <dgm:pt modelId="{F0281660-F18B-411F-B52B-2B40E7160713}">
      <dgm:prSet/>
      <dgm:spPr/>
      <dgm:t>
        <a:bodyPr/>
        <a:lstStyle/>
        <a:p>
          <a:pPr>
            <a:defRPr cap="all"/>
          </a:pPr>
          <a:r>
            <a:rPr lang="en-GB" dirty="0"/>
            <a:t>”The </a:t>
          </a:r>
          <a:r>
            <a:rPr lang="en-GB" dirty="0" err="1"/>
            <a:t>LogisticRegression</a:t>
          </a:r>
          <a:r>
            <a:rPr lang="en-GB" dirty="0"/>
            <a:t> object” </a:t>
          </a:r>
          <a:r>
            <a:rPr lang="en-GB" dirty="0" err="1"/>
            <a:t>från</a:t>
          </a:r>
          <a:r>
            <a:rPr lang="en-GB" dirty="0"/>
            <a:t> scikit-</a:t>
          </a:r>
          <a:r>
            <a:rPr lang="en-GB" dirty="0" err="1"/>
            <a:t>leaRn</a:t>
          </a:r>
          <a:endParaRPr lang="en-US" dirty="0"/>
        </a:p>
      </dgm:t>
    </dgm:pt>
    <dgm:pt modelId="{F25086D7-ACFC-4C61-B4AF-262A546DD198}" type="parTrans" cxnId="{EAA91E88-67CD-48EA-9BC6-3D9D9896F7A5}">
      <dgm:prSet/>
      <dgm:spPr/>
      <dgm:t>
        <a:bodyPr/>
        <a:lstStyle/>
        <a:p>
          <a:endParaRPr lang="en-US"/>
        </a:p>
      </dgm:t>
    </dgm:pt>
    <dgm:pt modelId="{7053481A-CBD7-4D4B-9585-EA27E5669370}" type="sibTrans" cxnId="{EAA91E88-67CD-48EA-9BC6-3D9D9896F7A5}">
      <dgm:prSet/>
      <dgm:spPr/>
      <dgm:t>
        <a:bodyPr/>
        <a:lstStyle/>
        <a:p>
          <a:endParaRPr lang="en-US"/>
        </a:p>
      </dgm:t>
    </dgm:pt>
    <dgm:pt modelId="{0C280EF7-26AA-443A-AE09-87349392AAAD}" type="pres">
      <dgm:prSet presAssocID="{6ECEF510-3599-4FF3-B101-5A6F86B03006}" presName="root" presStyleCnt="0">
        <dgm:presLayoutVars>
          <dgm:dir/>
          <dgm:resizeHandles val="exact"/>
        </dgm:presLayoutVars>
      </dgm:prSet>
      <dgm:spPr/>
    </dgm:pt>
    <dgm:pt modelId="{682418A3-5100-4BA3-951C-D52D26EDBA4D}" type="pres">
      <dgm:prSet presAssocID="{8DD713FB-04E7-4A8B-AB19-56C484513D53}" presName="compNode" presStyleCnt="0"/>
      <dgm:spPr/>
    </dgm:pt>
    <dgm:pt modelId="{8C33BBE1-F90D-4DC5-BB67-A32A8C7B77AC}" type="pres">
      <dgm:prSet presAssocID="{8DD713FB-04E7-4A8B-AB19-56C484513D53}" presName="iconBgRect" presStyleLbl="bgShp" presStyleIdx="0" presStyleCnt="3"/>
      <dgm:spPr/>
    </dgm:pt>
    <dgm:pt modelId="{C127CEB0-FD71-47A3-BE9A-27E7A94B42FB}" type="pres">
      <dgm:prSet presAssocID="{8DD713FB-04E7-4A8B-AB19-56C484513D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61F4C815-06FD-4D45-87BE-B31B3A20DBFB}" type="pres">
      <dgm:prSet presAssocID="{8DD713FB-04E7-4A8B-AB19-56C484513D53}" presName="spaceRect" presStyleCnt="0"/>
      <dgm:spPr/>
    </dgm:pt>
    <dgm:pt modelId="{28F3C978-21DA-4162-8057-A7628A192409}" type="pres">
      <dgm:prSet presAssocID="{8DD713FB-04E7-4A8B-AB19-56C484513D53}" presName="textRect" presStyleLbl="revTx" presStyleIdx="0" presStyleCnt="3">
        <dgm:presLayoutVars>
          <dgm:chMax val="1"/>
          <dgm:chPref val="1"/>
        </dgm:presLayoutVars>
      </dgm:prSet>
      <dgm:spPr/>
    </dgm:pt>
    <dgm:pt modelId="{E26CDACD-8A02-4EDA-A202-F3CDC3052DA2}" type="pres">
      <dgm:prSet presAssocID="{62F2FB1A-F26C-4B5D-B44A-76AE00B8FF8D}" presName="sibTrans" presStyleCnt="0"/>
      <dgm:spPr/>
    </dgm:pt>
    <dgm:pt modelId="{02CE97F8-E0B4-413D-802C-BFA051616D88}" type="pres">
      <dgm:prSet presAssocID="{DF6A64AB-213F-490A-A44E-CAD7879D50F5}" presName="compNode" presStyleCnt="0"/>
      <dgm:spPr/>
    </dgm:pt>
    <dgm:pt modelId="{C8547D68-6BCB-4F64-8774-2126B2079147}" type="pres">
      <dgm:prSet presAssocID="{DF6A64AB-213F-490A-A44E-CAD7879D50F5}" presName="iconBgRect" presStyleLbl="bgShp" presStyleIdx="1" presStyleCnt="3"/>
      <dgm:spPr/>
    </dgm:pt>
    <dgm:pt modelId="{853C0F44-5AA0-42F9-828D-515CF85B4D8C}" type="pres">
      <dgm:prSet presAssocID="{DF6A64AB-213F-490A-A44E-CAD7879D50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e"/>
        </a:ext>
      </dgm:extLst>
    </dgm:pt>
    <dgm:pt modelId="{B80B201D-0296-498E-8B4E-0EDD3324C596}" type="pres">
      <dgm:prSet presAssocID="{DF6A64AB-213F-490A-A44E-CAD7879D50F5}" presName="spaceRect" presStyleCnt="0"/>
      <dgm:spPr/>
    </dgm:pt>
    <dgm:pt modelId="{7D4EE618-C7C7-4C29-B606-F9A79323EA08}" type="pres">
      <dgm:prSet presAssocID="{DF6A64AB-213F-490A-A44E-CAD7879D50F5}" presName="textRect" presStyleLbl="revTx" presStyleIdx="1" presStyleCnt="3">
        <dgm:presLayoutVars>
          <dgm:chMax val="1"/>
          <dgm:chPref val="1"/>
        </dgm:presLayoutVars>
      </dgm:prSet>
      <dgm:spPr/>
    </dgm:pt>
    <dgm:pt modelId="{CC9F84AE-42B3-48CE-BD90-76E76E580D31}" type="pres">
      <dgm:prSet presAssocID="{764F014C-89E1-45E8-B2CB-4FB3DD04745F}" presName="sibTrans" presStyleCnt="0"/>
      <dgm:spPr/>
    </dgm:pt>
    <dgm:pt modelId="{53730249-5EC7-4BF4-A17E-64D935B89FDD}" type="pres">
      <dgm:prSet presAssocID="{F0281660-F18B-411F-B52B-2B40E7160713}" presName="compNode" presStyleCnt="0"/>
      <dgm:spPr/>
    </dgm:pt>
    <dgm:pt modelId="{0C7B610A-7AAF-41C3-B19A-32CB67142125}" type="pres">
      <dgm:prSet presAssocID="{F0281660-F18B-411F-B52B-2B40E7160713}" presName="iconBgRect" presStyleLbl="bgShp" presStyleIdx="2" presStyleCnt="3"/>
      <dgm:spPr/>
    </dgm:pt>
    <dgm:pt modelId="{E4F34C7A-0914-46E3-A385-1D8435F2764D}" type="pres">
      <dgm:prSet presAssocID="{F0281660-F18B-411F-B52B-2B40E71607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ng Tools"/>
        </a:ext>
      </dgm:extLst>
    </dgm:pt>
    <dgm:pt modelId="{0444389A-A32B-4192-8B1F-6FC6526DCAFF}" type="pres">
      <dgm:prSet presAssocID="{F0281660-F18B-411F-B52B-2B40E7160713}" presName="spaceRect" presStyleCnt="0"/>
      <dgm:spPr/>
    </dgm:pt>
    <dgm:pt modelId="{12054D0E-3DE3-4054-9AA2-763A10D9A3DD}" type="pres">
      <dgm:prSet presAssocID="{F0281660-F18B-411F-B52B-2B40E7160713}" presName="textRect" presStyleLbl="revTx" presStyleIdx="2" presStyleCnt="3">
        <dgm:presLayoutVars>
          <dgm:chMax val="1"/>
          <dgm:chPref val="1"/>
        </dgm:presLayoutVars>
      </dgm:prSet>
      <dgm:spPr/>
    </dgm:pt>
  </dgm:ptLst>
  <dgm:cxnLst>
    <dgm:cxn modelId="{65B89521-62A6-4BA9-A9A4-A9E43B9A52E6}" srcId="{6ECEF510-3599-4FF3-B101-5A6F86B03006}" destId="{DF6A64AB-213F-490A-A44E-CAD7879D50F5}" srcOrd="1" destOrd="0" parTransId="{A9C7DD11-67BD-4CD7-A79B-14584B8B652C}" sibTransId="{764F014C-89E1-45E8-B2CB-4FB3DD04745F}"/>
    <dgm:cxn modelId="{8B482122-3B07-4559-84EA-E10F4A3A88B1}" type="presOf" srcId="{6ECEF510-3599-4FF3-B101-5A6F86B03006}" destId="{0C280EF7-26AA-443A-AE09-87349392AAAD}" srcOrd="0" destOrd="0" presId="urn:microsoft.com/office/officeart/2018/5/layout/IconCircleLabelList"/>
    <dgm:cxn modelId="{4D2EDF34-8619-4020-A413-ED13CF25F6F3}" type="presOf" srcId="{DF6A64AB-213F-490A-A44E-CAD7879D50F5}" destId="{7D4EE618-C7C7-4C29-B606-F9A79323EA08}" srcOrd="0" destOrd="0" presId="urn:microsoft.com/office/officeart/2018/5/layout/IconCircleLabelList"/>
    <dgm:cxn modelId="{EAA91E88-67CD-48EA-9BC6-3D9D9896F7A5}" srcId="{6ECEF510-3599-4FF3-B101-5A6F86B03006}" destId="{F0281660-F18B-411F-B52B-2B40E7160713}" srcOrd="2" destOrd="0" parTransId="{F25086D7-ACFC-4C61-B4AF-262A546DD198}" sibTransId="{7053481A-CBD7-4D4B-9585-EA27E5669370}"/>
    <dgm:cxn modelId="{949ED1A5-49AB-41C9-989D-3D86411E2C44}" srcId="{6ECEF510-3599-4FF3-B101-5A6F86B03006}" destId="{8DD713FB-04E7-4A8B-AB19-56C484513D53}" srcOrd="0" destOrd="0" parTransId="{CCF73E92-03D1-4416-BFEA-D976A04DF6C1}" sibTransId="{62F2FB1A-F26C-4B5D-B44A-76AE00B8FF8D}"/>
    <dgm:cxn modelId="{AD3A1BE6-080C-476D-AA29-F6D51528EB6B}" type="presOf" srcId="{8DD713FB-04E7-4A8B-AB19-56C484513D53}" destId="{28F3C978-21DA-4162-8057-A7628A192409}" srcOrd="0" destOrd="0" presId="urn:microsoft.com/office/officeart/2018/5/layout/IconCircleLabelList"/>
    <dgm:cxn modelId="{E5219FF6-2FE0-4127-A4EA-19FEA0688436}" type="presOf" srcId="{F0281660-F18B-411F-B52B-2B40E7160713}" destId="{12054D0E-3DE3-4054-9AA2-763A10D9A3DD}" srcOrd="0" destOrd="0" presId="urn:microsoft.com/office/officeart/2018/5/layout/IconCircleLabelList"/>
    <dgm:cxn modelId="{FBFB590E-6D43-452A-83DB-8BA3FF426746}" type="presParOf" srcId="{0C280EF7-26AA-443A-AE09-87349392AAAD}" destId="{682418A3-5100-4BA3-951C-D52D26EDBA4D}" srcOrd="0" destOrd="0" presId="urn:microsoft.com/office/officeart/2018/5/layout/IconCircleLabelList"/>
    <dgm:cxn modelId="{AF8E2ABC-955E-4397-9185-DFB013E5CCF6}" type="presParOf" srcId="{682418A3-5100-4BA3-951C-D52D26EDBA4D}" destId="{8C33BBE1-F90D-4DC5-BB67-A32A8C7B77AC}" srcOrd="0" destOrd="0" presId="urn:microsoft.com/office/officeart/2018/5/layout/IconCircleLabelList"/>
    <dgm:cxn modelId="{965A84EC-6D1F-4566-9255-722D69FB0BE6}" type="presParOf" srcId="{682418A3-5100-4BA3-951C-D52D26EDBA4D}" destId="{C127CEB0-FD71-47A3-BE9A-27E7A94B42FB}" srcOrd="1" destOrd="0" presId="urn:microsoft.com/office/officeart/2018/5/layout/IconCircleLabelList"/>
    <dgm:cxn modelId="{D05F83EA-BF79-433E-8B19-B00EF05DC875}" type="presParOf" srcId="{682418A3-5100-4BA3-951C-D52D26EDBA4D}" destId="{61F4C815-06FD-4D45-87BE-B31B3A20DBFB}" srcOrd="2" destOrd="0" presId="urn:microsoft.com/office/officeart/2018/5/layout/IconCircleLabelList"/>
    <dgm:cxn modelId="{31B12E5F-4EC9-4863-8A27-B2BFC08353E8}" type="presParOf" srcId="{682418A3-5100-4BA3-951C-D52D26EDBA4D}" destId="{28F3C978-21DA-4162-8057-A7628A192409}" srcOrd="3" destOrd="0" presId="urn:microsoft.com/office/officeart/2018/5/layout/IconCircleLabelList"/>
    <dgm:cxn modelId="{DC7E9F29-A7E5-4E84-83F5-C342DD231C4D}" type="presParOf" srcId="{0C280EF7-26AA-443A-AE09-87349392AAAD}" destId="{E26CDACD-8A02-4EDA-A202-F3CDC3052DA2}" srcOrd="1" destOrd="0" presId="urn:microsoft.com/office/officeart/2018/5/layout/IconCircleLabelList"/>
    <dgm:cxn modelId="{A781078C-2135-4A53-8F36-A6126CDB214C}" type="presParOf" srcId="{0C280EF7-26AA-443A-AE09-87349392AAAD}" destId="{02CE97F8-E0B4-413D-802C-BFA051616D88}" srcOrd="2" destOrd="0" presId="urn:microsoft.com/office/officeart/2018/5/layout/IconCircleLabelList"/>
    <dgm:cxn modelId="{80E5BDDF-D3F0-485A-9B26-7A4059997183}" type="presParOf" srcId="{02CE97F8-E0B4-413D-802C-BFA051616D88}" destId="{C8547D68-6BCB-4F64-8774-2126B2079147}" srcOrd="0" destOrd="0" presId="urn:microsoft.com/office/officeart/2018/5/layout/IconCircleLabelList"/>
    <dgm:cxn modelId="{103D8FC1-8739-411C-B03B-D25CE4BB3EC7}" type="presParOf" srcId="{02CE97F8-E0B4-413D-802C-BFA051616D88}" destId="{853C0F44-5AA0-42F9-828D-515CF85B4D8C}" srcOrd="1" destOrd="0" presId="urn:microsoft.com/office/officeart/2018/5/layout/IconCircleLabelList"/>
    <dgm:cxn modelId="{05CC74AF-826D-4FE4-9BD7-7FF779F10C4B}" type="presParOf" srcId="{02CE97F8-E0B4-413D-802C-BFA051616D88}" destId="{B80B201D-0296-498E-8B4E-0EDD3324C596}" srcOrd="2" destOrd="0" presId="urn:microsoft.com/office/officeart/2018/5/layout/IconCircleLabelList"/>
    <dgm:cxn modelId="{7334CEBD-552A-49F0-8916-E9CD82254F0B}" type="presParOf" srcId="{02CE97F8-E0B4-413D-802C-BFA051616D88}" destId="{7D4EE618-C7C7-4C29-B606-F9A79323EA08}" srcOrd="3" destOrd="0" presId="urn:microsoft.com/office/officeart/2018/5/layout/IconCircleLabelList"/>
    <dgm:cxn modelId="{5840F461-78BA-4B8A-BDA6-B2214C92B42B}" type="presParOf" srcId="{0C280EF7-26AA-443A-AE09-87349392AAAD}" destId="{CC9F84AE-42B3-48CE-BD90-76E76E580D31}" srcOrd="3" destOrd="0" presId="urn:microsoft.com/office/officeart/2018/5/layout/IconCircleLabelList"/>
    <dgm:cxn modelId="{23E48F57-FC6B-47CA-B156-722EDB5077F7}" type="presParOf" srcId="{0C280EF7-26AA-443A-AE09-87349392AAAD}" destId="{53730249-5EC7-4BF4-A17E-64D935B89FDD}" srcOrd="4" destOrd="0" presId="urn:microsoft.com/office/officeart/2018/5/layout/IconCircleLabelList"/>
    <dgm:cxn modelId="{AE00FC76-03ED-498F-9780-1AD955332FCA}" type="presParOf" srcId="{53730249-5EC7-4BF4-A17E-64D935B89FDD}" destId="{0C7B610A-7AAF-41C3-B19A-32CB67142125}" srcOrd="0" destOrd="0" presId="urn:microsoft.com/office/officeart/2018/5/layout/IconCircleLabelList"/>
    <dgm:cxn modelId="{61BEE726-73E1-4D8D-A726-F470E84BC4C9}" type="presParOf" srcId="{53730249-5EC7-4BF4-A17E-64D935B89FDD}" destId="{E4F34C7A-0914-46E3-A385-1D8435F2764D}" srcOrd="1" destOrd="0" presId="urn:microsoft.com/office/officeart/2018/5/layout/IconCircleLabelList"/>
    <dgm:cxn modelId="{BC4FD619-507D-46DD-A655-F20ED1D6B445}" type="presParOf" srcId="{53730249-5EC7-4BF4-A17E-64D935B89FDD}" destId="{0444389A-A32B-4192-8B1F-6FC6526DCAFF}" srcOrd="2" destOrd="0" presId="urn:microsoft.com/office/officeart/2018/5/layout/IconCircleLabelList"/>
    <dgm:cxn modelId="{4422702C-A6E8-419C-AC80-0BB5EEDFD050}" type="presParOf" srcId="{53730249-5EC7-4BF4-A17E-64D935B89FDD}" destId="{12054D0E-3DE3-4054-9AA2-763A10D9A3DD}"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7C77A9-2D17-4638-933A-A6046FE3115C}"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7EFB0F1E-777B-4B94-A210-5FABBC0CE942}">
      <dgm:prSet/>
      <dgm:spPr/>
      <dgm:t>
        <a:bodyPr/>
        <a:lstStyle/>
        <a:p>
          <a:r>
            <a:rPr lang="en-US"/>
            <a:t>Positiva vikter är associerade med en högre sannolikhet för att observera den positiv klassen</a:t>
          </a:r>
        </a:p>
      </dgm:t>
    </dgm:pt>
    <dgm:pt modelId="{AB57E9E6-F37C-45A6-807C-3A4971A644A2}" type="parTrans" cxnId="{30BE362E-B3A3-418E-93E1-923334A51303}">
      <dgm:prSet/>
      <dgm:spPr/>
      <dgm:t>
        <a:bodyPr/>
        <a:lstStyle/>
        <a:p>
          <a:endParaRPr lang="en-US"/>
        </a:p>
      </dgm:t>
    </dgm:pt>
    <dgm:pt modelId="{55A83966-019D-4E63-964D-A5453620FE93}" type="sibTrans" cxnId="{30BE362E-B3A3-418E-93E1-923334A51303}">
      <dgm:prSet/>
      <dgm:spPr/>
      <dgm:t>
        <a:bodyPr/>
        <a:lstStyle/>
        <a:p>
          <a:endParaRPr lang="en-US"/>
        </a:p>
      </dgm:t>
    </dgm:pt>
    <dgm:pt modelId="{986962EF-C0C5-480B-841F-4D677EDB7E29}">
      <dgm:prSet/>
      <dgm:spPr/>
      <dgm:t>
        <a:bodyPr/>
        <a:lstStyle/>
        <a:p>
          <a:r>
            <a:rPr lang="en-US"/>
            <a:t>Negativa vikter är associerade med en lägre sannolikhet för att observera den positiva klassen</a:t>
          </a:r>
        </a:p>
      </dgm:t>
    </dgm:pt>
    <dgm:pt modelId="{DD89E8FC-EBCA-4AFB-A855-4EEAAF438142}" type="parTrans" cxnId="{7AF14816-044D-4D86-B803-E7BDBCE8CD8F}">
      <dgm:prSet/>
      <dgm:spPr/>
      <dgm:t>
        <a:bodyPr/>
        <a:lstStyle/>
        <a:p>
          <a:endParaRPr lang="en-US"/>
        </a:p>
      </dgm:t>
    </dgm:pt>
    <dgm:pt modelId="{389D853A-4056-4FDD-AC9D-133D2481EBF0}" type="sibTrans" cxnId="{7AF14816-044D-4D86-B803-E7BDBCE8CD8F}">
      <dgm:prSet/>
      <dgm:spPr/>
      <dgm:t>
        <a:bodyPr/>
        <a:lstStyle/>
        <a:p>
          <a:endParaRPr lang="en-US"/>
        </a:p>
      </dgm:t>
    </dgm:pt>
    <dgm:pt modelId="{052CF075-4A46-455B-88C4-192F7BABAFF9}">
      <dgm:prSet/>
      <dgm:spPr/>
      <dgm:t>
        <a:bodyPr/>
        <a:lstStyle/>
        <a:p>
          <a:r>
            <a:rPr lang="en-US"/>
            <a:t>Värdet 0.5 används ofta för att prediktera sannolikheten för en Positiv klass, gränsen kan dock dock modifieras</a:t>
          </a:r>
        </a:p>
      </dgm:t>
    </dgm:pt>
    <dgm:pt modelId="{2F65DEEC-E1E7-4A1C-AD2B-C838578A9A80}" type="parTrans" cxnId="{FF47D309-C8ED-45CE-99E2-0AA381F8724C}">
      <dgm:prSet/>
      <dgm:spPr/>
      <dgm:t>
        <a:bodyPr/>
        <a:lstStyle/>
        <a:p>
          <a:endParaRPr lang="en-US"/>
        </a:p>
      </dgm:t>
    </dgm:pt>
    <dgm:pt modelId="{D913C55E-3644-4906-9FB9-FC033DD4694B}" type="sibTrans" cxnId="{FF47D309-C8ED-45CE-99E2-0AA381F8724C}">
      <dgm:prSet/>
      <dgm:spPr/>
      <dgm:t>
        <a:bodyPr/>
        <a:lstStyle/>
        <a:p>
          <a:endParaRPr lang="en-US"/>
        </a:p>
      </dgm:t>
    </dgm:pt>
    <dgm:pt modelId="{554D158A-5BBD-1449-B3B0-42698DDB4D58}" type="pres">
      <dgm:prSet presAssocID="{DB7C77A9-2D17-4638-933A-A6046FE3115C}" presName="outerComposite" presStyleCnt="0">
        <dgm:presLayoutVars>
          <dgm:chMax val="5"/>
          <dgm:dir/>
          <dgm:resizeHandles val="exact"/>
        </dgm:presLayoutVars>
      </dgm:prSet>
      <dgm:spPr/>
    </dgm:pt>
    <dgm:pt modelId="{E42B00EE-7B7D-C044-9FFD-400C10489964}" type="pres">
      <dgm:prSet presAssocID="{DB7C77A9-2D17-4638-933A-A6046FE3115C}" presName="dummyMaxCanvas" presStyleCnt="0">
        <dgm:presLayoutVars/>
      </dgm:prSet>
      <dgm:spPr/>
    </dgm:pt>
    <dgm:pt modelId="{57EFA109-D78D-334E-B2D3-35B4CA05C570}" type="pres">
      <dgm:prSet presAssocID="{DB7C77A9-2D17-4638-933A-A6046FE3115C}" presName="ThreeNodes_1" presStyleLbl="node1" presStyleIdx="0" presStyleCnt="3">
        <dgm:presLayoutVars>
          <dgm:bulletEnabled val="1"/>
        </dgm:presLayoutVars>
      </dgm:prSet>
      <dgm:spPr/>
    </dgm:pt>
    <dgm:pt modelId="{C8AFC1CC-A69A-CB4D-A5E1-6CE781B23EB5}" type="pres">
      <dgm:prSet presAssocID="{DB7C77A9-2D17-4638-933A-A6046FE3115C}" presName="ThreeNodes_2" presStyleLbl="node1" presStyleIdx="1" presStyleCnt="3">
        <dgm:presLayoutVars>
          <dgm:bulletEnabled val="1"/>
        </dgm:presLayoutVars>
      </dgm:prSet>
      <dgm:spPr/>
    </dgm:pt>
    <dgm:pt modelId="{D3620017-B45D-3A49-95AC-FAD4146CC898}" type="pres">
      <dgm:prSet presAssocID="{DB7C77A9-2D17-4638-933A-A6046FE3115C}" presName="ThreeNodes_3" presStyleLbl="node1" presStyleIdx="2" presStyleCnt="3">
        <dgm:presLayoutVars>
          <dgm:bulletEnabled val="1"/>
        </dgm:presLayoutVars>
      </dgm:prSet>
      <dgm:spPr/>
    </dgm:pt>
    <dgm:pt modelId="{0F058CA7-55DD-7E49-8029-E163CF235930}" type="pres">
      <dgm:prSet presAssocID="{DB7C77A9-2D17-4638-933A-A6046FE3115C}" presName="ThreeConn_1-2" presStyleLbl="fgAccFollowNode1" presStyleIdx="0" presStyleCnt="2">
        <dgm:presLayoutVars>
          <dgm:bulletEnabled val="1"/>
        </dgm:presLayoutVars>
      </dgm:prSet>
      <dgm:spPr/>
    </dgm:pt>
    <dgm:pt modelId="{C820D741-C830-504E-BDC1-3338935883D9}" type="pres">
      <dgm:prSet presAssocID="{DB7C77A9-2D17-4638-933A-A6046FE3115C}" presName="ThreeConn_2-3" presStyleLbl="fgAccFollowNode1" presStyleIdx="1" presStyleCnt="2">
        <dgm:presLayoutVars>
          <dgm:bulletEnabled val="1"/>
        </dgm:presLayoutVars>
      </dgm:prSet>
      <dgm:spPr/>
    </dgm:pt>
    <dgm:pt modelId="{0BD614B4-2091-C74E-AC42-6894F7655BD4}" type="pres">
      <dgm:prSet presAssocID="{DB7C77A9-2D17-4638-933A-A6046FE3115C}" presName="ThreeNodes_1_text" presStyleLbl="node1" presStyleIdx="2" presStyleCnt="3">
        <dgm:presLayoutVars>
          <dgm:bulletEnabled val="1"/>
        </dgm:presLayoutVars>
      </dgm:prSet>
      <dgm:spPr/>
    </dgm:pt>
    <dgm:pt modelId="{08DF2D01-8008-8949-97C1-E53F1AC0940D}" type="pres">
      <dgm:prSet presAssocID="{DB7C77A9-2D17-4638-933A-A6046FE3115C}" presName="ThreeNodes_2_text" presStyleLbl="node1" presStyleIdx="2" presStyleCnt="3">
        <dgm:presLayoutVars>
          <dgm:bulletEnabled val="1"/>
        </dgm:presLayoutVars>
      </dgm:prSet>
      <dgm:spPr/>
    </dgm:pt>
    <dgm:pt modelId="{4A2DC605-F408-2149-ADC4-411C06B532B3}" type="pres">
      <dgm:prSet presAssocID="{DB7C77A9-2D17-4638-933A-A6046FE3115C}" presName="ThreeNodes_3_text" presStyleLbl="node1" presStyleIdx="2" presStyleCnt="3">
        <dgm:presLayoutVars>
          <dgm:bulletEnabled val="1"/>
        </dgm:presLayoutVars>
      </dgm:prSet>
      <dgm:spPr/>
    </dgm:pt>
  </dgm:ptLst>
  <dgm:cxnLst>
    <dgm:cxn modelId="{FF47D309-C8ED-45CE-99E2-0AA381F8724C}" srcId="{DB7C77A9-2D17-4638-933A-A6046FE3115C}" destId="{052CF075-4A46-455B-88C4-192F7BABAFF9}" srcOrd="2" destOrd="0" parTransId="{2F65DEEC-E1E7-4A1C-AD2B-C838578A9A80}" sibTransId="{D913C55E-3644-4906-9FB9-FC033DD4694B}"/>
    <dgm:cxn modelId="{7AF14816-044D-4D86-B803-E7BDBCE8CD8F}" srcId="{DB7C77A9-2D17-4638-933A-A6046FE3115C}" destId="{986962EF-C0C5-480B-841F-4D677EDB7E29}" srcOrd="1" destOrd="0" parTransId="{DD89E8FC-EBCA-4AFB-A855-4EEAAF438142}" sibTransId="{389D853A-4056-4FDD-AC9D-133D2481EBF0}"/>
    <dgm:cxn modelId="{30BE362E-B3A3-418E-93E1-923334A51303}" srcId="{DB7C77A9-2D17-4638-933A-A6046FE3115C}" destId="{7EFB0F1E-777B-4B94-A210-5FABBC0CE942}" srcOrd="0" destOrd="0" parTransId="{AB57E9E6-F37C-45A6-807C-3A4971A644A2}" sibTransId="{55A83966-019D-4E63-964D-A5453620FE93}"/>
    <dgm:cxn modelId="{2C188E31-B1D1-2642-BC9C-E52B42BE1B0A}" type="presOf" srcId="{55A83966-019D-4E63-964D-A5453620FE93}" destId="{0F058CA7-55DD-7E49-8029-E163CF235930}" srcOrd="0" destOrd="0" presId="urn:microsoft.com/office/officeart/2005/8/layout/vProcess5"/>
    <dgm:cxn modelId="{67BC0C74-CE71-E348-B8C6-87548D8AEDDD}" type="presOf" srcId="{7EFB0F1E-777B-4B94-A210-5FABBC0CE942}" destId="{57EFA109-D78D-334E-B2D3-35B4CA05C570}" srcOrd="0" destOrd="0" presId="urn:microsoft.com/office/officeart/2005/8/layout/vProcess5"/>
    <dgm:cxn modelId="{A3F95574-6942-DA44-89BF-C9D69FBC89D5}" type="presOf" srcId="{986962EF-C0C5-480B-841F-4D677EDB7E29}" destId="{C8AFC1CC-A69A-CB4D-A5E1-6CE781B23EB5}" srcOrd="0" destOrd="0" presId="urn:microsoft.com/office/officeart/2005/8/layout/vProcess5"/>
    <dgm:cxn modelId="{9FD3B27D-D401-5442-A07E-77EA4D66C057}" type="presOf" srcId="{DB7C77A9-2D17-4638-933A-A6046FE3115C}" destId="{554D158A-5BBD-1449-B3B0-42698DDB4D58}" srcOrd="0" destOrd="0" presId="urn:microsoft.com/office/officeart/2005/8/layout/vProcess5"/>
    <dgm:cxn modelId="{126DA9A4-9C4C-6340-9CC1-907497BED8FF}" type="presOf" srcId="{389D853A-4056-4FDD-AC9D-133D2481EBF0}" destId="{C820D741-C830-504E-BDC1-3338935883D9}" srcOrd="0" destOrd="0" presId="urn:microsoft.com/office/officeart/2005/8/layout/vProcess5"/>
    <dgm:cxn modelId="{038C1CC8-2166-864D-8855-A6F20CA1028C}" type="presOf" srcId="{7EFB0F1E-777B-4B94-A210-5FABBC0CE942}" destId="{0BD614B4-2091-C74E-AC42-6894F7655BD4}" srcOrd="1" destOrd="0" presId="urn:microsoft.com/office/officeart/2005/8/layout/vProcess5"/>
    <dgm:cxn modelId="{D8CCF6D2-CC6F-424B-945D-B323D88B61C6}" type="presOf" srcId="{052CF075-4A46-455B-88C4-192F7BABAFF9}" destId="{D3620017-B45D-3A49-95AC-FAD4146CC898}" srcOrd="0" destOrd="0" presId="urn:microsoft.com/office/officeart/2005/8/layout/vProcess5"/>
    <dgm:cxn modelId="{83F444E9-868D-F542-BC9E-2CB64BDDC4B9}" type="presOf" srcId="{986962EF-C0C5-480B-841F-4D677EDB7E29}" destId="{08DF2D01-8008-8949-97C1-E53F1AC0940D}" srcOrd="1" destOrd="0" presId="urn:microsoft.com/office/officeart/2005/8/layout/vProcess5"/>
    <dgm:cxn modelId="{0250C7FF-97E9-D542-8F00-B9B65F9241BE}" type="presOf" srcId="{052CF075-4A46-455B-88C4-192F7BABAFF9}" destId="{4A2DC605-F408-2149-ADC4-411C06B532B3}" srcOrd="1" destOrd="0" presId="urn:microsoft.com/office/officeart/2005/8/layout/vProcess5"/>
    <dgm:cxn modelId="{5A34C3CE-E310-4B48-A1B8-A84C7FFA7FAC}" type="presParOf" srcId="{554D158A-5BBD-1449-B3B0-42698DDB4D58}" destId="{E42B00EE-7B7D-C044-9FFD-400C10489964}" srcOrd="0" destOrd="0" presId="urn:microsoft.com/office/officeart/2005/8/layout/vProcess5"/>
    <dgm:cxn modelId="{566F358F-852B-674D-A23E-9784C4F4F116}" type="presParOf" srcId="{554D158A-5BBD-1449-B3B0-42698DDB4D58}" destId="{57EFA109-D78D-334E-B2D3-35B4CA05C570}" srcOrd="1" destOrd="0" presId="urn:microsoft.com/office/officeart/2005/8/layout/vProcess5"/>
    <dgm:cxn modelId="{DCBC3978-EB3D-124B-9F91-917FBB4C8EA2}" type="presParOf" srcId="{554D158A-5BBD-1449-B3B0-42698DDB4D58}" destId="{C8AFC1CC-A69A-CB4D-A5E1-6CE781B23EB5}" srcOrd="2" destOrd="0" presId="urn:microsoft.com/office/officeart/2005/8/layout/vProcess5"/>
    <dgm:cxn modelId="{CF98726D-65F4-B048-91FF-75971A7B332A}" type="presParOf" srcId="{554D158A-5BBD-1449-B3B0-42698DDB4D58}" destId="{D3620017-B45D-3A49-95AC-FAD4146CC898}" srcOrd="3" destOrd="0" presId="urn:microsoft.com/office/officeart/2005/8/layout/vProcess5"/>
    <dgm:cxn modelId="{53F13B72-C8E3-784D-9EC6-0CE892FCB5AC}" type="presParOf" srcId="{554D158A-5BBD-1449-B3B0-42698DDB4D58}" destId="{0F058CA7-55DD-7E49-8029-E163CF235930}" srcOrd="4" destOrd="0" presId="urn:microsoft.com/office/officeart/2005/8/layout/vProcess5"/>
    <dgm:cxn modelId="{84026A12-1723-3448-99F1-0A05DB201806}" type="presParOf" srcId="{554D158A-5BBD-1449-B3B0-42698DDB4D58}" destId="{C820D741-C830-504E-BDC1-3338935883D9}" srcOrd="5" destOrd="0" presId="urn:microsoft.com/office/officeart/2005/8/layout/vProcess5"/>
    <dgm:cxn modelId="{2C7815C8-0716-CB4E-BB1E-8D68C60FB942}" type="presParOf" srcId="{554D158A-5BBD-1449-B3B0-42698DDB4D58}" destId="{0BD614B4-2091-C74E-AC42-6894F7655BD4}" srcOrd="6" destOrd="0" presId="urn:microsoft.com/office/officeart/2005/8/layout/vProcess5"/>
    <dgm:cxn modelId="{90A4404C-ABB0-4049-AC1E-442DE919F153}" type="presParOf" srcId="{554D158A-5BBD-1449-B3B0-42698DDB4D58}" destId="{08DF2D01-8008-8949-97C1-E53F1AC0940D}" srcOrd="7" destOrd="0" presId="urn:microsoft.com/office/officeart/2005/8/layout/vProcess5"/>
    <dgm:cxn modelId="{554963CC-F54F-8448-B851-267CB8E93980}" type="presParOf" srcId="{554D158A-5BBD-1449-B3B0-42698DDB4D58}" destId="{4A2DC605-F408-2149-ADC4-411C06B532B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AA0B0D-A158-8D47-B204-EB0979A570AC}" type="doc">
      <dgm:prSet loTypeId="urn:microsoft.com/office/officeart/2005/8/layout/hierarchy1" loCatId="" qsTypeId="urn:microsoft.com/office/officeart/2005/8/quickstyle/3d2" qsCatId="3D" csTypeId="urn:microsoft.com/office/officeart/2005/8/colors/accent0_2" csCatId="mainScheme" phldr="1"/>
      <dgm:spPr/>
      <dgm:t>
        <a:bodyPr/>
        <a:lstStyle/>
        <a:p>
          <a:endParaRPr lang="en-GB"/>
        </a:p>
      </dgm:t>
    </dgm:pt>
    <dgm:pt modelId="{7D2DB3BF-1444-E04B-8AF8-DCC22CD66DCD}">
      <dgm:prSet phldrT="[Text]"/>
      <dgm:spPr/>
      <dgm:t>
        <a:bodyPr/>
        <a:lstStyle/>
        <a:p>
          <a:r>
            <a:rPr lang="en-GB" err="1"/>
            <a:t>Är</a:t>
          </a:r>
          <a:r>
            <a:rPr lang="en-GB"/>
            <a:t> gift?</a:t>
          </a:r>
        </a:p>
      </dgm:t>
    </dgm:pt>
    <dgm:pt modelId="{5D254CC3-8777-A84B-A18E-91DF7220F615}" type="parTrans" cxnId="{D24A34D4-1CD4-D94F-A7CB-D235BACAD8EF}">
      <dgm:prSet/>
      <dgm:spPr/>
      <dgm:t>
        <a:bodyPr/>
        <a:lstStyle/>
        <a:p>
          <a:endParaRPr lang="en-GB"/>
        </a:p>
      </dgm:t>
    </dgm:pt>
    <dgm:pt modelId="{78DB5FAD-7477-754D-8988-A7470DF122FB}" type="sibTrans" cxnId="{D24A34D4-1CD4-D94F-A7CB-D235BACAD8EF}">
      <dgm:prSet/>
      <dgm:spPr/>
      <dgm:t>
        <a:bodyPr/>
        <a:lstStyle/>
        <a:p>
          <a:endParaRPr lang="en-GB"/>
        </a:p>
      </dgm:t>
    </dgm:pt>
    <dgm:pt modelId="{5C43B7F4-4486-D642-A8B0-AE8644C278BE}">
      <dgm:prSet phldrT="[Text]"/>
      <dgm:spPr/>
      <dgm:t>
        <a:bodyPr/>
        <a:lstStyle/>
        <a:p>
          <a:r>
            <a:rPr lang="en-GB" err="1"/>
            <a:t>Försenads</a:t>
          </a:r>
          <a:r>
            <a:rPr lang="en-GB"/>
            <a:t> </a:t>
          </a:r>
          <a:r>
            <a:rPr lang="en-GB" err="1"/>
            <a:t>sista</a:t>
          </a:r>
          <a:r>
            <a:rPr lang="en-GB"/>
            <a:t> 2 </a:t>
          </a:r>
          <a:r>
            <a:rPr lang="en-GB" err="1"/>
            <a:t>månaderna</a:t>
          </a:r>
          <a:endParaRPr lang="en-GB"/>
        </a:p>
      </dgm:t>
    </dgm:pt>
    <dgm:pt modelId="{AFCF1D5B-F3F9-364A-8AC5-8A58AE81A85F}" type="parTrans" cxnId="{95855DB8-33E5-344B-BFC8-79B39482B82C}">
      <dgm:prSet/>
      <dgm:spPr/>
      <dgm:t>
        <a:bodyPr/>
        <a:lstStyle/>
        <a:p>
          <a:endParaRPr lang="en-GB"/>
        </a:p>
      </dgm:t>
    </dgm:pt>
    <dgm:pt modelId="{53D354FF-0740-184C-A200-8F097B75B075}" type="sibTrans" cxnId="{95855DB8-33E5-344B-BFC8-79B39482B82C}">
      <dgm:prSet/>
      <dgm:spPr/>
      <dgm:t>
        <a:bodyPr/>
        <a:lstStyle/>
        <a:p>
          <a:endParaRPr lang="en-GB"/>
        </a:p>
      </dgm:t>
    </dgm:pt>
    <dgm:pt modelId="{0B0F7A4B-C5BB-9145-AD64-D902F2EF0778}">
      <dgm:prSet phldrT="[Text]"/>
      <dgm:spPr/>
      <dgm:t>
        <a:bodyPr/>
        <a:lstStyle/>
        <a:p>
          <a:r>
            <a:rPr lang="en-GB" err="1"/>
            <a:t>Betalar</a:t>
          </a:r>
          <a:endParaRPr lang="en-GB"/>
        </a:p>
      </dgm:t>
    </dgm:pt>
    <dgm:pt modelId="{7BB0AF85-05D4-0D42-A8A3-14B303140197}" type="parTrans" cxnId="{236F634E-9E6D-D248-B199-9271C81A6C44}">
      <dgm:prSet/>
      <dgm:spPr/>
      <dgm:t>
        <a:bodyPr/>
        <a:lstStyle/>
        <a:p>
          <a:endParaRPr lang="en-GB"/>
        </a:p>
      </dgm:t>
    </dgm:pt>
    <dgm:pt modelId="{289DB500-0342-6747-A59D-0E992A181CE0}" type="sibTrans" cxnId="{236F634E-9E6D-D248-B199-9271C81A6C44}">
      <dgm:prSet/>
      <dgm:spPr/>
      <dgm:t>
        <a:bodyPr/>
        <a:lstStyle/>
        <a:p>
          <a:endParaRPr lang="en-GB"/>
        </a:p>
      </dgm:t>
    </dgm:pt>
    <dgm:pt modelId="{EC6D83FC-EF2B-6947-8347-53323C55F61C}">
      <dgm:prSet phldrT="[Text]"/>
      <dgm:spPr/>
      <dgm:t>
        <a:bodyPr/>
        <a:lstStyle/>
        <a:p>
          <a:r>
            <a:rPr lang="en-GB"/>
            <a:t>Default</a:t>
          </a:r>
        </a:p>
      </dgm:t>
    </dgm:pt>
    <dgm:pt modelId="{24B6F0BB-90D7-AC4D-A187-9FCC1BCB6646}" type="parTrans" cxnId="{04F97A2D-9EAB-784F-9DA9-CA082654F697}">
      <dgm:prSet/>
      <dgm:spPr/>
      <dgm:t>
        <a:bodyPr/>
        <a:lstStyle/>
        <a:p>
          <a:endParaRPr lang="en-GB"/>
        </a:p>
      </dgm:t>
    </dgm:pt>
    <dgm:pt modelId="{690A81AA-8C3C-314A-915A-6F04D3B4E9A9}" type="sibTrans" cxnId="{04F97A2D-9EAB-784F-9DA9-CA082654F697}">
      <dgm:prSet/>
      <dgm:spPr/>
      <dgm:t>
        <a:bodyPr/>
        <a:lstStyle/>
        <a:p>
          <a:endParaRPr lang="en-GB"/>
        </a:p>
      </dgm:t>
    </dgm:pt>
    <dgm:pt modelId="{AB365C73-B8BB-F146-ADFB-5F7DCD245501}">
      <dgm:prSet phldrT="[Text]"/>
      <dgm:spPr/>
      <dgm:t>
        <a:bodyPr/>
        <a:lstStyle/>
        <a:p>
          <a:r>
            <a:rPr lang="en-GB"/>
            <a:t>Faktura </a:t>
          </a:r>
          <a:r>
            <a:rPr lang="en-GB" err="1"/>
            <a:t>saldo</a:t>
          </a:r>
          <a:r>
            <a:rPr lang="en-GB"/>
            <a:t> </a:t>
          </a:r>
          <a:r>
            <a:rPr lang="en-GB" err="1"/>
            <a:t>denna</a:t>
          </a:r>
          <a:r>
            <a:rPr lang="en-GB"/>
            <a:t> </a:t>
          </a:r>
          <a:r>
            <a:rPr lang="en-GB" err="1"/>
            <a:t>månad</a:t>
          </a:r>
          <a:r>
            <a:rPr lang="en-GB"/>
            <a:t> &gt; 3000</a:t>
          </a:r>
        </a:p>
      </dgm:t>
    </dgm:pt>
    <dgm:pt modelId="{86DE7A41-B891-0045-BC6F-444D364567E4}" type="parTrans" cxnId="{AF385DB0-9920-5F4C-9B74-B9E49845D3BA}">
      <dgm:prSet/>
      <dgm:spPr/>
      <dgm:t>
        <a:bodyPr/>
        <a:lstStyle/>
        <a:p>
          <a:endParaRPr lang="en-GB"/>
        </a:p>
      </dgm:t>
    </dgm:pt>
    <dgm:pt modelId="{575A69AB-1B05-C742-B61F-F76B7FF0D4A1}" type="sibTrans" cxnId="{AF385DB0-9920-5F4C-9B74-B9E49845D3BA}">
      <dgm:prSet/>
      <dgm:spPr/>
      <dgm:t>
        <a:bodyPr/>
        <a:lstStyle/>
        <a:p>
          <a:endParaRPr lang="en-GB"/>
        </a:p>
      </dgm:t>
    </dgm:pt>
    <dgm:pt modelId="{F58CE6D4-5AD0-F247-B50A-957D7BB7BEE4}">
      <dgm:prSet phldrT="[Text]"/>
      <dgm:spPr/>
      <dgm:t>
        <a:bodyPr/>
        <a:lstStyle/>
        <a:p>
          <a:r>
            <a:rPr lang="en-GB" err="1"/>
            <a:t>Betalar</a:t>
          </a:r>
          <a:endParaRPr lang="en-GB"/>
        </a:p>
      </dgm:t>
    </dgm:pt>
    <dgm:pt modelId="{EC996C85-3D4B-3746-9403-4B197D641A4B}" type="parTrans" cxnId="{2D684F55-A8E5-6647-8586-2D3109C92053}">
      <dgm:prSet/>
      <dgm:spPr/>
      <dgm:t>
        <a:bodyPr/>
        <a:lstStyle/>
        <a:p>
          <a:endParaRPr lang="en-GB"/>
        </a:p>
      </dgm:t>
    </dgm:pt>
    <dgm:pt modelId="{05EFADF3-ACCB-3042-8570-E96D3310DD90}" type="sibTrans" cxnId="{2D684F55-A8E5-6647-8586-2D3109C92053}">
      <dgm:prSet/>
      <dgm:spPr/>
      <dgm:t>
        <a:bodyPr/>
        <a:lstStyle/>
        <a:p>
          <a:endParaRPr lang="en-GB"/>
        </a:p>
      </dgm:t>
    </dgm:pt>
    <dgm:pt modelId="{8B9ED52D-B184-C644-A8B9-7E82D9745ABE}">
      <dgm:prSet phldrT="[Text]"/>
      <dgm:spPr/>
      <dgm:t>
        <a:bodyPr/>
        <a:lstStyle/>
        <a:p>
          <a:r>
            <a:rPr lang="en-GB"/>
            <a:t>Default</a:t>
          </a:r>
        </a:p>
      </dgm:t>
    </dgm:pt>
    <dgm:pt modelId="{70479418-EC3F-5B43-A13D-087B260E546C}" type="parTrans" cxnId="{450F9D36-84B0-AB49-A165-EAC41282303C}">
      <dgm:prSet/>
      <dgm:spPr/>
      <dgm:t>
        <a:bodyPr/>
        <a:lstStyle/>
        <a:p>
          <a:endParaRPr lang="en-GB"/>
        </a:p>
      </dgm:t>
    </dgm:pt>
    <dgm:pt modelId="{EF3AB4E9-3ACC-FD41-85B6-C66E84669E86}" type="sibTrans" cxnId="{450F9D36-84B0-AB49-A165-EAC41282303C}">
      <dgm:prSet/>
      <dgm:spPr/>
      <dgm:t>
        <a:bodyPr/>
        <a:lstStyle/>
        <a:p>
          <a:endParaRPr lang="en-GB"/>
        </a:p>
      </dgm:t>
    </dgm:pt>
    <dgm:pt modelId="{5DFAA8BC-49B2-254C-B9E7-76C8E3659109}" type="pres">
      <dgm:prSet presAssocID="{39AA0B0D-A158-8D47-B204-EB0979A570AC}" presName="hierChild1" presStyleCnt="0">
        <dgm:presLayoutVars>
          <dgm:chPref val="1"/>
          <dgm:dir/>
          <dgm:animOne val="branch"/>
          <dgm:animLvl val="lvl"/>
          <dgm:resizeHandles/>
        </dgm:presLayoutVars>
      </dgm:prSet>
      <dgm:spPr/>
    </dgm:pt>
    <dgm:pt modelId="{33F0D893-607A-1740-8F28-1837F129AB09}" type="pres">
      <dgm:prSet presAssocID="{7D2DB3BF-1444-E04B-8AF8-DCC22CD66DCD}" presName="hierRoot1" presStyleCnt="0"/>
      <dgm:spPr/>
    </dgm:pt>
    <dgm:pt modelId="{79F8332B-A93F-BA40-A3D5-93034551EC70}" type="pres">
      <dgm:prSet presAssocID="{7D2DB3BF-1444-E04B-8AF8-DCC22CD66DCD}" presName="composite" presStyleCnt="0"/>
      <dgm:spPr/>
    </dgm:pt>
    <dgm:pt modelId="{A0415785-C3CF-5243-84FA-9EEB9B59EF99}" type="pres">
      <dgm:prSet presAssocID="{7D2DB3BF-1444-E04B-8AF8-DCC22CD66DCD}" presName="background" presStyleLbl="node0" presStyleIdx="0" presStyleCnt="1"/>
      <dgm:spPr/>
    </dgm:pt>
    <dgm:pt modelId="{2723D01E-6DAD-1940-BD95-D06549083251}" type="pres">
      <dgm:prSet presAssocID="{7D2DB3BF-1444-E04B-8AF8-DCC22CD66DCD}" presName="text" presStyleLbl="fgAcc0" presStyleIdx="0" presStyleCnt="1">
        <dgm:presLayoutVars>
          <dgm:chPref val="3"/>
        </dgm:presLayoutVars>
      </dgm:prSet>
      <dgm:spPr/>
    </dgm:pt>
    <dgm:pt modelId="{F8FF7201-E930-4B4F-8B92-945A13F6790D}" type="pres">
      <dgm:prSet presAssocID="{7D2DB3BF-1444-E04B-8AF8-DCC22CD66DCD}" presName="hierChild2" presStyleCnt="0"/>
      <dgm:spPr/>
    </dgm:pt>
    <dgm:pt modelId="{35275116-160B-0144-B9EA-CE3ECC5486DC}" type="pres">
      <dgm:prSet presAssocID="{AFCF1D5B-F3F9-364A-8AC5-8A58AE81A85F}" presName="Name10" presStyleLbl="parChTrans1D2" presStyleIdx="0" presStyleCnt="2"/>
      <dgm:spPr/>
    </dgm:pt>
    <dgm:pt modelId="{2F6432E8-8810-F04D-BD0C-9A755E12DF6F}" type="pres">
      <dgm:prSet presAssocID="{5C43B7F4-4486-D642-A8B0-AE8644C278BE}" presName="hierRoot2" presStyleCnt="0"/>
      <dgm:spPr/>
    </dgm:pt>
    <dgm:pt modelId="{AC7F6E48-FEC9-B942-854E-F9FB076D8C06}" type="pres">
      <dgm:prSet presAssocID="{5C43B7F4-4486-D642-A8B0-AE8644C278BE}" presName="composite2" presStyleCnt="0"/>
      <dgm:spPr/>
    </dgm:pt>
    <dgm:pt modelId="{A59EC398-11AB-1244-BC69-90E150FE4620}" type="pres">
      <dgm:prSet presAssocID="{5C43B7F4-4486-D642-A8B0-AE8644C278BE}" presName="background2" presStyleLbl="node2" presStyleIdx="0" presStyleCnt="2"/>
      <dgm:spPr/>
    </dgm:pt>
    <dgm:pt modelId="{E6651E7A-E715-714C-9840-C61DEAADE93D}" type="pres">
      <dgm:prSet presAssocID="{5C43B7F4-4486-D642-A8B0-AE8644C278BE}" presName="text2" presStyleLbl="fgAcc2" presStyleIdx="0" presStyleCnt="2">
        <dgm:presLayoutVars>
          <dgm:chPref val="3"/>
        </dgm:presLayoutVars>
      </dgm:prSet>
      <dgm:spPr/>
    </dgm:pt>
    <dgm:pt modelId="{AFE0C1E8-4087-0944-A11B-924FB9B6F455}" type="pres">
      <dgm:prSet presAssocID="{5C43B7F4-4486-D642-A8B0-AE8644C278BE}" presName="hierChild3" presStyleCnt="0"/>
      <dgm:spPr/>
    </dgm:pt>
    <dgm:pt modelId="{737DC647-E70D-1F48-A593-8F48B7363332}" type="pres">
      <dgm:prSet presAssocID="{7BB0AF85-05D4-0D42-A8A3-14B303140197}" presName="Name17" presStyleLbl="parChTrans1D3" presStyleIdx="0" presStyleCnt="4"/>
      <dgm:spPr/>
    </dgm:pt>
    <dgm:pt modelId="{ED97AECB-57A1-A442-8C2A-91944E9C753A}" type="pres">
      <dgm:prSet presAssocID="{0B0F7A4B-C5BB-9145-AD64-D902F2EF0778}" presName="hierRoot3" presStyleCnt="0"/>
      <dgm:spPr/>
    </dgm:pt>
    <dgm:pt modelId="{F14FAFE6-64F0-1E4D-9ECB-75D53B95CB8D}" type="pres">
      <dgm:prSet presAssocID="{0B0F7A4B-C5BB-9145-AD64-D902F2EF0778}" presName="composite3" presStyleCnt="0"/>
      <dgm:spPr/>
    </dgm:pt>
    <dgm:pt modelId="{A25433C7-E89E-D14E-9006-F1B7F6E41B96}" type="pres">
      <dgm:prSet presAssocID="{0B0F7A4B-C5BB-9145-AD64-D902F2EF0778}" presName="background3" presStyleLbl="node3" presStyleIdx="0" presStyleCnt="4"/>
      <dgm:spPr/>
    </dgm:pt>
    <dgm:pt modelId="{E0A361DB-089B-454E-B10C-47F081A64C77}" type="pres">
      <dgm:prSet presAssocID="{0B0F7A4B-C5BB-9145-AD64-D902F2EF0778}" presName="text3" presStyleLbl="fgAcc3" presStyleIdx="0" presStyleCnt="4">
        <dgm:presLayoutVars>
          <dgm:chPref val="3"/>
        </dgm:presLayoutVars>
      </dgm:prSet>
      <dgm:spPr/>
    </dgm:pt>
    <dgm:pt modelId="{49FB790F-010E-4643-9166-68986BE5D4E0}" type="pres">
      <dgm:prSet presAssocID="{0B0F7A4B-C5BB-9145-AD64-D902F2EF0778}" presName="hierChild4" presStyleCnt="0"/>
      <dgm:spPr/>
    </dgm:pt>
    <dgm:pt modelId="{BCA0077A-0A85-9E44-B9EB-90A774F35D0F}" type="pres">
      <dgm:prSet presAssocID="{24B6F0BB-90D7-AC4D-A187-9FCC1BCB6646}" presName="Name17" presStyleLbl="parChTrans1D3" presStyleIdx="1" presStyleCnt="4"/>
      <dgm:spPr/>
    </dgm:pt>
    <dgm:pt modelId="{E2ED0777-AD69-E449-9219-8F45E9F871BC}" type="pres">
      <dgm:prSet presAssocID="{EC6D83FC-EF2B-6947-8347-53323C55F61C}" presName="hierRoot3" presStyleCnt="0"/>
      <dgm:spPr/>
    </dgm:pt>
    <dgm:pt modelId="{3BEFFC59-42E8-144B-917E-BB5FC7C74693}" type="pres">
      <dgm:prSet presAssocID="{EC6D83FC-EF2B-6947-8347-53323C55F61C}" presName="composite3" presStyleCnt="0"/>
      <dgm:spPr/>
    </dgm:pt>
    <dgm:pt modelId="{20993244-0434-454F-ACA3-9099893D676A}" type="pres">
      <dgm:prSet presAssocID="{EC6D83FC-EF2B-6947-8347-53323C55F61C}" presName="background3" presStyleLbl="node3" presStyleIdx="1" presStyleCnt="4"/>
      <dgm:spPr/>
    </dgm:pt>
    <dgm:pt modelId="{DA639770-1C20-104A-B269-1482B255BE4D}" type="pres">
      <dgm:prSet presAssocID="{EC6D83FC-EF2B-6947-8347-53323C55F61C}" presName="text3" presStyleLbl="fgAcc3" presStyleIdx="1" presStyleCnt="4">
        <dgm:presLayoutVars>
          <dgm:chPref val="3"/>
        </dgm:presLayoutVars>
      </dgm:prSet>
      <dgm:spPr/>
    </dgm:pt>
    <dgm:pt modelId="{5ECFFD20-E9BC-F14A-B866-8980661158B4}" type="pres">
      <dgm:prSet presAssocID="{EC6D83FC-EF2B-6947-8347-53323C55F61C}" presName="hierChild4" presStyleCnt="0"/>
      <dgm:spPr/>
    </dgm:pt>
    <dgm:pt modelId="{2EDC546C-A69E-C84A-82E4-925BB4F9C8B1}" type="pres">
      <dgm:prSet presAssocID="{86DE7A41-B891-0045-BC6F-444D364567E4}" presName="Name10" presStyleLbl="parChTrans1D2" presStyleIdx="1" presStyleCnt="2"/>
      <dgm:spPr/>
    </dgm:pt>
    <dgm:pt modelId="{6FAC3E4C-4003-7B48-A3EA-7523303525F9}" type="pres">
      <dgm:prSet presAssocID="{AB365C73-B8BB-F146-ADFB-5F7DCD245501}" presName="hierRoot2" presStyleCnt="0"/>
      <dgm:spPr/>
    </dgm:pt>
    <dgm:pt modelId="{8230B9B1-111A-CE40-8E35-39A7B4311F6A}" type="pres">
      <dgm:prSet presAssocID="{AB365C73-B8BB-F146-ADFB-5F7DCD245501}" presName="composite2" presStyleCnt="0"/>
      <dgm:spPr/>
    </dgm:pt>
    <dgm:pt modelId="{CE1C5124-0668-D64E-A4F8-73CC98B0E8E9}" type="pres">
      <dgm:prSet presAssocID="{AB365C73-B8BB-F146-ADFB-5F7DCD245501}" presName="background2" presStyleLbl="node2" presStyleIdx="1" presStyleCnt="2"/>
      <dgm:spPr/>
    </dgm:pt>
    <dgm:pt modelId="{E62979AF-1E1E-0D49-94F9-7CDBB141E297}" type="pres">
      <dgm:prSet presAssocID="{AB365C73-B8BB-F146-ADFB-5F7DCD245501}" presName="text2" presStyleLbl="fgAcc2" presStyleIdx="1" presStyleCnt="2">
        <dgm:presLayoutVars>
          <dgm:chPref val="3"/>
        </dgm:presLayoutVars>
      </dgm:prSet>
      <dgm:spPr/>
    </dgm:pt>
    <dgm:pt modelId="{B077FA5B-9692-A04C-A461-BFF9EC3C522A}" type="pres">
      <dgm:prSet presAssocID="{AB365C73-B8BB-F146-ADFB-5F7DCD245501}" presName="hierChild3" presStyleCnt="0"/>
      <dgm:spPr/>
    </dgm:pt>
    <dgm:pt modelId="{485B3806-09A1-C744-B934-73845BE14AC8}" type="pres">
      <dgm:prSet presAssocID="{EC996C85-3D4B-3746-9403-4B197D641A4B}" presName="Name17" presStyleLbl="parChTrans1D3" presStyleIdx="2" presStyleCnt="4"/>
      <dgm:spPr/>
    </dgm:pt>
    <dgm:pt modelId="{2E7EA819-03F2-3942-B3D3-9AE89A364798}" type="pres">
      <dgm:prSet presAssocID="{F58CE6D4-5AD0-F247-B50A-957D7BB7BEE4}" presName="hierRoot3" presStyleCnt="0"/>
      <dgm:spPr/>
    </dgm:pt>
    <dgm:pt modelId="{FCAF60D6-56F2-FC4F-9BB4-BCEE3732EE26}" type="pres">
      <dgm:prSet presAssocID="{F58CE6D4-5AD0-F247-B50A-957D7BB7BEE4}" presName="composite3" presStyleCnt="0"/>
      <dgm:spPr/>
    </dgm:pt>
    <dgm:pt modelId="{2822D8C9-66A1-C64A-9E0F-0E92D5CB6320}" type="pres">
      <dgm:prSet presAssocID="{F58CE6D4-5AD0-F247-B50A-957D7BB7BEE4}" presName="background3" presStyleLbl="node3" presStyleIdx="2" presStyleCnt="4"/>
      <dgm:spPr/>
    </dgm:pt>
    <dgm:pt modelId="{A82E8F86-E211-F94F-B52F-90E4F88A2F91}" type="pres">
      <dgm:prSet presAssocID="{F58CE6D4-5AD0-F247-B50A-957D7BB7BEE4}" presName="text3" presStyleLbl="fgAcc3" presStyleIdx="2" presStyleCnt="4">
        <dgm:presLayoutVars>
          <dgm:chPref val="3"/>
        </dgm:presLayoutVars>
      </dgm:prSet>
      <dgm:spPr/>
    </dgm:pt>
    <dgm:pt modelId="{01C36717-25DE-6B48-96B5-D83F5A2A70B5}" type="pres">
      <dgm:prSet presAssocID="{F58CE6D4-5AD0-F247-B50A-957D7BB7BEE4}" presName="hierChild4" presStyleCnt="0"/>
      <dgm:spPr/>
    </dgm:pt>
    <dgm:pt modelId="{0FDE038F-C748-C94E-81DB-86F600C2FAA7}" type="pres">
      <dgm:prSet presAssocID="{70479418-EC3F-5B43-A13D-087B260E546C}" presName="Name17" presStyleLbl="parChTrans1D3" presStyleIdx="3" presStyleCnt="4"/>
      <dgm:spPr/>
    </dgm:pt>
    <dgm:pt modelId="{968147AF-6C15-D040-8D5E-6883E90A63A4}" type="pres">
      <dgm:prSet presAssocID="{8B9ED52D-B184-C644-A8B9-7E82D9745ABE}" presName="hierRoot3" presStyleCnt="0"/>
      <dgm:spPr/>
    </dgm:pt>
    <dgm:pt modelId="{D3C4039B-D642-A743-BC2B-45D9ECFCF037}" type="pres">
      <dgm:prSet presAssocID="{8B9ED52D-B184-C644-A8B9-7E82D9745ABE}" presName="composite3" presStyleCnt="0"/>
      <dgm:spPr/>
    </dgm:pt>
    <dgm:pt modelId="{410A8767-3818-BF47-BBAB-3B05B4AD4A89}" type="pres">
      <dgm:prSet presAssocID="{8B9ED52D-B184-C644-A8B9-7E82D9745ABE}" presName="background3" presStyleLbl="node3" presStyleIdx="3" presStyleCnt="4"/>
      <dgm:spPr/>
    </dgm:pt>
    <dgm:pt modelId="{C7D643C0-4178-0F4B-81B2-A3B9BCAD2453}" type="pres">
      <dgm:prSet presAssocID="{8B9ED52D-B184-C644-A8B9-7E82D9745ABE}" presName="text3" presStyleLbl="fgAcc3" presStyleIdx="3" presStyleCnt="4">
        <dgm:presLayoutVars>
          <dgm:chPref val="3"/>
        </dgm:presLayoutVars>
      </dgm:prSet>
      <dgm:spPr/>
    </dgm:pt>
    <dgm:pt modelId="{0D2E495F-62F2-6143-A361-E14F58CF5A74}" type="pres">
      <dgm:prSet presAssocID="{8B9ED52D-B184-C644-A8B9-7E82D9745ABE}" presName="hierChild4" presStyleCnt="0"/>
      <dgm:spPr/>
    </dgm:pt>
  </dgm:ptLst>
  <dgm:cxnLst>
    <dgm:cxn modelId="{71222D02-8CF6-4C41-AC65-88DF44B1485F}" type="presOf" srcId="{7BB0AF85-05D4-0D42-A8A3-14B303140197}" destId="{737DC647-E70D-1F48-A593-8F48B7363332}" srcOrd="0" destOrd="0" presId="urn:microsoft.com/office/officeart/2005/8/layout/hierarchy1"/>
    <dgm:cxn modelId="{CE32D71E-3DAF-6F4F-A78E-3C5CC3F2182F}" type="presOf" srcId="{5C43B7F4-4486-D642-A8B0-AE8644C278BE}" destId="{E6651E7A-E715-714C-9840-C61DEAADE93D}" srcOrd="0" destOrd="0" presId="urn:microsoft.com/office/officeart/2005/8/layout/hierarchy1"/>
    <dgm:cxn modelId="{E95A2A2A-3F0E-E241-8A56-E5CE3C498575}" type="presOf" srcId="{EC996C85-3D4B-3746-9403-4B197D641A4B}" destId="{485B3806-09A1-C744-B934-73845BE14AC8}" srcOrd="0" destOrd="0" presId="urn:microsoft.com/office/officeart/2005/8/layout/hierarchy1"/>
    <dgm:cxn modelId="{04F97A2D-9EAB-784F-9DA9-CA082654F697}" srcId="{5C43B7F4-4486-D642-A8B0-AE8644C278BE}" destId="{EC6D83FC-EF2B-6947-8347-53323C55F61C}" srcOrd="1" destOrd="0" parTransId="{24B6F0BB-90D7-AC4D-A187-9FCC1BCB6646}" sibTransId="{690A81AA-8C3C-314A-915A-6F04D3B4E9A9}"/>
    <dgm:cxn modelId="{450F9D36-84B0-AB49-A165-EAC41282303C}" srcId="{AB365C73-B8BB-F146-ADFB-5F7DCD245501}" destId="{8B9ED52D-B184-C644-A8B9-7E82D9745ABE}" srcOrd="1" destOrd="0" parTransId="{70479418-EC3F-5B43-A13D-087B260E546C}" sibTransId="{EF3AB4E9-3ACC-FD41-85B6-C66E84669E86}"/>
    <dgm:cxn modelId="{CE13D13E-05EC-C242-A96C-87B1C66B83F8}" type="presOf" srcId="{AFCF1D5B-F3F9-364A-8AC5-8A58AE81A85F}" destId="{35275116-160B-0144-B9EA-CE3ECC5486DC}" srcOrd="0" destOrd="0" presId="urn:microsoft.com/office/officeart/2005/8/layout/hierarchy1"/>
    <dgm:cxn modelId="{77E28F44-7460-0C48-9F7F-B15785C4DB5A}" type="presOf" srcId="{70479418-EC3F-5B43-A13D-087B260E546C}" destId="{0FDE038F-C748-C94E-81DB-86F600C2FAA7}" srcOrd="0" destOrd="0" presId="urn:microsoft.com/office/officeart/2005/8/layout/hierarchy1"/>
    <dgm:cxn modelId="{236F634E-9E6D-D248-B199-9271C81A6C44}" srcId="{5C43B7F4-4486-D642-A8B0-AE8644C278BE}" destId="{0B0F7A4B-C5BB-9145-AD64-D902F2EF0778}" srcOrd="0" destOrd="0" parTransId="{7BB0AF85-05D4-0D42-A8A3-14B303140197}" sibTransId="{289DB500-0342-6747-A59D-0E992A181CE0}"/>
    <dgm:cxn modelId="{2D684F55-A8E5-6647-8586-2D3109C92053}" srcId="{AB365C73-B8BB-F146-ADFB-5F7DCD245501}" destId="{F58CE6D4-5AD0-F247-B50A-957D7BB7BEE4}" srcOrd="0" destOrd="0" parTransId="{EC996C85-3D4B-3746-9403-4B197D641A4B}" sibTransId="{05EFADF3-ACCB-3042-8570-E96D3310DD90}"/>
    <dgm:cxn modelId="{BBC3C87C-5081-4D44-9F2E-A04B3C17865F}" type="presOf" srcId="{8B9ED52D-B184-C644-A8B9-7E82D9745ABE}" destId="{C7D643C0-4178-0F4B-81B2-A3B9BCAD2453}" srcOrd="0" destOrd="0" presId="urn:microsoft.com/office/officeart/2005/8/layout/hierarchy1"/>
    <dgm:cxn modelId="{B6251E7E-6888-AB4E-B18B-2151A1D442B3}" type="presOf" srcId="{AB365C73-B8BB-F146-ADFB-5F7DCD245501}" destId="{E62979AF-1E1E-0D49-94F9-7CDBB141E297}" srcOrd="0" destOrd="0" presId="urn:microsoft.com/office/officeart/2005/8/layout/hierarchy1"/>
    <dgm:cxn modelId="{1260A87E-A198-1D44-AC90-A489FDC2B460}" type="presOf" srcId="{F58CE6D4-5AD0-F247-B50A-957D7BB7BEE4}" destId="{A82E8F86-E211-F94F-B52F-90E4F88A2F91}" srcOrd="0" destOrd="0" presId="urn:microsoft.com/office/officeart/2005/8/layout/hierarchy1"/>
    <dgm:cxn modelId="{711CA195-745F-DF42-A1BE-2B9B29F01C26}" type="presOf" srcId="{24B6F0BB-90D7-AC4D-A187-9FCC1BCB6646}" destId="{BCA0077A-0A85-9E44-B9EB-90A774F35D0F}" srcOrd="0" destOrd="0" presId="urn:microsoft.com/office/officeart/2005/8/layout/hierarchy1"/>
    <dgm:cxn modelId="{9085E09A-7F85-FF45-AF57-F7DCCD09BB14}" type="presOf" srcId="{39AA0B0D-A158-8D47-B204-EB0979A570AC}" destId="{5DFAA8BC-49B2-254C-B9E7-76C8E3659109}" srcOrd="0" destOrd="0" presId="urn:microsoft.com/office/officeart/2005/8/layout/hierarchy1"/>
    <dgm:cxn modelId="{AF385DB0-9920-5F4C-9B74-B9E49845D3BA}" srcId="{7D2DB3BF-1444-E04B-8AF8-DCC22CD66DCD}" destId="{AB365C73-B8BB-F146-ADFB-5F7DCD245501}" srcOrd="1" destOrd="0" parTransId="{86DE7A41-B891-0045-BC6F-444D364567E4}" sibTransId="{575A69AB-1B05-C742-B61F-F76B7FF0D4A1}"/>
    <dgm:cxn modelId="{95855DB8-33E5-344B-BFC8-79B39482B82C}" srcId="{7D2DB3BF-1444-E04B-8AF8-DCC22CD66DCD}" destId="{5C43B7F4-4486-D642-A8B0-AE8644C278BE}" srcOrd="0" destOrd="0" parTransId="{AFCF1D5B-F3F9-364A-8AC5-8A58AE81A85F}" sibTransId="{53D354FF-0740-184C-A200-8F097B75B075}"/>
    <dgm:cxn modelId="{24EB6AC9-E258-CA48-BF59-4419D7BCD7E6}" type="presOf" srcId="{0B0F7A4B-C5BB-9145-AD64-D902F2EF0778}" destId="{E0A361DB-089B-454E-B10C-47F081A64C77}" srcOrd="0" destOrd="0" presId="urn:microsoft.com/office/officeart/2005/8/layout/hierarchy1"/>
    <dgm:cxn modelId="{D24A34D4-1CD4-D94F-A7CB-D235BACAD8EF}" srcId="{39AA0B0D-A158-8D47-B204-EB0979A570AC}" destId="{7D2DB3BF-1444-E04B-8AF8-DCC22CD66DCD}" srcOrd="0" destOrd="0" parTransId="{5D254CC3-8777-A84B-A18E-91DF7220F615}" sibTransId="{78DB5FAD-7477-754D-8988-A7470DF122FB}"/>
    <dgm:cxn modelId="{BA4653D5-6BE6-EF4A-9BC9-009EBECB0E98}" type="presOf" srcId="{EC6D83FC-EF2B-6947-8347-53323C55F61C}" destId="{DA639770-1C20-104A-B269-1482B255BE4D}" srcOrd="0" destOrd="0" presId="urn:microsoft.com/office/officeart/2005/8/layout/hierarchy1"/>
    <dgm:cxn modelId="{8713B6E2-6B86-0B41-84CC-25D8F55E746C}" type="presOf" srcId="{7D2DB3BF-1444-E04B-8AF8-DCC22CD66DCD}" destId="{2723D01E-6DAD-1940-BD95-D06549083251}" srcOrd="0" destOrd="0" presId="urn:microsoft.com/office/officeart/2005/8/layout/hierarchy1"/>
    <dgm:cxn modelId="{31EBADF5-2898-AE4B-82C1-8700EEF9AB7B}" type="presOf" srcId="{86DE7A41-B891-0045-BC6F-444D364567E4}" destId="{2EDC546C-A69E-C84A-82E4-925BB4F9C8B1}" srcOrd="0" destOrd="0" presId="urn:microsoft.com/office/officeart/2005/8/layout/hierarchy1"/>
    <dgm:cxn modelId="{F91A4CB7-1314-5644-BE62-A67A27C7D6C2}" type="presParOf" srcId="{5DFAA8BC-49B2-254C-B9E7-76C8E3659109}" destId="{33F0D893-607A-1740-8F28-1837F129AB09}" srcOrd="0" destOrd="0" presId="urn:microsoft.com/office/officeart/2005/8/layout/hierarchy1"/>
    <dgm:cxn modelId="{6FB06B14-89BB-0E4F-AEE5-1C93623D2B59}" type="presParOf" srcId="{33F0D893-607A-1740-8F28-1837F129AB09}" destId="{79F8332B-A93F-BA40-A3D5-93034551EC70}" srcOrd="0" destOrd="0" presId="urn:microsoft.com/office/officeart/2005/8/layout/hierarchy1"/>
    <dgm:cxn modelId="{0BA7DAD8-C9D2-4346-9207-1EDF0F47B9C0}" type="presParOf" srcId="{79F8332B-A93F-BA40-A3D5-93034551EC70}" destId="{A0415785-C3CF-5243-84FA-9EEB9B59EF99}" srcOrd="0" destOrd="0" presId="urn:microsoft.com/office/officeart/2005/8/layout/hierarchy1"/>
    <dgm:cxn modelId="{9350B17E-CFE2-5541-9393-D284685303FA}" type="presParOf" srcId="{79F8332B-A93F-BA40-A3D5-93034551EC70}" destId="{2723D01E-6DAD-1940-BD95-D06549083251}" srcOrd="1" destOrd="0" presId="urn:microsoft.com/office/officeart/2005/8/layout/hierarchy1"/>
    <dgm:cxn modelId="{844A9FEC-027B-E14D-9317-8F81CFE0FC46}" type="presParOf" srcId="{33F0D893-607A-1740-8F28-1837F129AB09}" destId="{F8FF7201-E930-4B4F-8B92-945A13F6790D}" srcOrd="1" destOrd="0" presId="urn:microsoft.com/office/officeart/2005/8/layout/hierarchy1"/>
    <dgm:cxn modelId="{1E50F16E-7682-EF43-986A-13F0D1AFC69C}" type="presParOf" srcId="{F8FF7201-E930-4B4F-8B92-945A13F6790D}" destId="{35275116-160B-0144-B9EA-CE3ECC5486DC}" srcOrd="0" destOrd="0" presId="urn:microsoft.com/office/officeart/2005/8/layout/hierarchy1"/>
    <dgm:cxn modelId="{1A25A7A6-662F-3646-A0F6-ED23CD589E94}" type="presParOf" srcId="{F8FF7201-E930-4B4F-8B92-945A13F6790D}" destId="{2F6432E8-8810-F04D-BD0C-9A755E12DF6F}" srcOrd="1" destOrd="0" presId="urn:microsoft.com/office/officeart/2005/8/layout/hierarchy1"/>
    <dgm:cxn modelId="{0772B14E-31B4-A246-8D72-29ADA2E0455C}" type="presParOf" srcId="{2F6432E8-8810-F04D-BD0C-9A755E12DF6F}" destId="{AC7F6E48-FEC9-B942-854E-F9FB076D8C06}" srcOrd="0" destOrd="0" presId="urn:microsoft.com/office/officeart/2005/8/layout/hierarchy1"/>
    <dgm:cxn modelId="{D2F7E0A0-64D4-104C-935C-D320A9024263}" type="presParOf" srcId="{AC7F6E48-FEC9-B942-854E-F9FB076D8C06}" destId="{A59EC398-11AB-1244-BC69-90E150FE4620}" srcOrd="0" destOrd="0" presId="urn:microsoft.com/office/officeart/2005/8/layout/hierarchy1"/>
    <dgm:cxn modelId="{92ADBBFF-6E4F-1F48-94CE-2BC5CCE4AA30}" type="presParOf" srcId="{AC7F6E48-FEC9-B942-854E-F9FB076D8C06}" destId="{E6651E7A-E715-714C-9840-C61DEAADE93D}" srcOrd="1" destOrd="0" presId="urn:microsoft.com/office/officeart/2005/8/layout/hierarchy1"/>
    <dgm:cxn modelId="{432DE747-152E-2C49-8515-843AC0BC4218}" type="presParOf" srcId="{2F6432E8-8810-F04D-BD0C-9A755E12DF6F}" destId="{AFE0C1E8-4087-0944-A11B-924FB9B6F455}" srcOrd="1" destOrd="0" presId="urn:microsoft.com/office/officeart/2005/8/layout/hierarchy1"/>
    <dgm:cxn modelId="{C20DD6B9-5DB0-4A43-A608-2462CEB130F3}" type="presParOf" srcId="{AFE0C1E8-4087-0944-A11B-924FB9B6F455}" destId="{737DC647-E70D-1F48-A593-8F48B7363332}" srcOrd="0" destOrd="0" presId="urn:microsoft.com/office/officeart/2005/8/layout/hierarchy1"/>
    <dgm:cxn modelId="{0C0E6027-24F6-0549-8B3F-F2F5AEA64351}" type="presParOf" srcId="{AFE0C1E8-4087-0944-A11B-924FB9B6F455}" destId="{ED97AECB-57A1-A442-8C2A-91944E9C753A}" srcOrd="1" destOrd="0" presId="urn:microsoft.com/office/officeart/2005/8/layout/hierarchy1"/>
    <dgm:cxn modelId="{31976382-F016-8441-869D-D34A794CCBC5}" type="presParOf" srcId="{ED97AECB-57A1-A442-8C2A-91944E9C753A}" destId="{F14FAFE6-64F0-1E4D-9ECB-75D53B95CB8D}" srcOrd="0" destOrd="0" presId="urn:microsoft.com/office/officeart/2005/8/layout/hierarchy1"/>
    <dgm:cxn modelId="{20E7FA3B-C235-AA4C-BE06-A599F8032763}" type="presParOf" srcId="{F14FAFE6-64F0-1E4D-9ECB-75D53B95CB8D}" destId="{A25433C7-E89E-D14E-9006-F1B7F6E41B96}" srcOrd="0" destOrd="0" presId="urn:microsoft.com/office/officeart/2005/8/layout/hierarchy1"/>
    <dgm:cxn modelId="{1E8CC7D2-5039-EF40-AD96-032E74E88CBB}" type="presParOf" srcId="{F14FAFE6-64F0-1E4D-9ECB-75D53B95CB8D}" destId="{E0A361DB-089B-454E-B10C-47F081A64C77}" srcOrd="1" destOrd="0" presId="urn:microsoft.com/office/officeart/2005/8/layout/hierarchy1"/>
    <dgm:cxn modelId="{1945C876-935E-844E-B65A-BEAB3387BB23}" type="presParOf" srcId="{ED97AECB-57A1-A442-8C2A-91944E9C753A}" destId="{49FB790F-010E-4643-9166-68986BE5D4E0}" srcOrd="1" destOrd="0" presId="urn:microsoft.com/office/officeart/2005/8/layout/hierarchy1"/>
    <dgm:cxn modelId="{A0FE8AB4-02E0-BB4B-B7BB-9DE5ECE9D1A3}" type="presParOf" srcId="{AFE0C1E8-4087-0944-A11B-924FB9B6F455}" destId="{BCA0077A-0A85-9E44-B9EB-90A774F35D0F}" srcOrd="2" destOrd="0" presId="urn:microsoft.com/office/officeart/2005/8/layout/hierarchy1"/>
    <dgm:cxn modelId="{B276DAF1-0BCF-4743-95D7-98B259303475}" type="presParOf" srcId="{AFE0C1E8-4087-0944-A11B-924FB9B6F455}" destId="{E2ED0777-AD69-E449-9219-8F45E9F871BC}" srcOrd="3" destOrd="0" presId="urn:microsoft.com/office/officeart/2005/8/layout/hierarchy1"/>
    <dgm:cxn modelId="{F5C5C660-3491-8D4C-9856-B2BC95BCA240}" type="presParOf" srcId="{E2ED0777-AD69-E449-9219-8F45E9F871BC}" destId="{3BEFFC59-42E8-144B-917E-BB5FC7C74693}" srcOrd="0" destOrd="0" presId="urn:microsoft.com/office/officeart/2005/8/layout/hierarchy1"/>
    <dgm:cxn modelId="{122E8EC8-1A45-AF4A-8CC3-3CC3D5359ADA}" type="presParOf" srcId="{3BEFFC59-42E8-144B-917E-BB5FC7C74693}" destId="{20993244-0434-454F-ACA3-9099893D676A}" srcOrd="0" destOrd="0" presId="urn:microsoft.com/office/officeart/2005/8/layout/hierarchy1"/>
    <dgm:cxn modelId="{0E1708E5-255B-234B-8CFB-830550D798EC}" type="presParOf" srcId="{3BEFFC59-42E8-144B-917E-BB5FC7C74693}" destId="{DA639770-1C20-104A-B269-1482B255BE4D}" srcOrd="1" destOrd="0" presId="urn:microsoft.com/office/officeart/2005/8/layout/hierarchy1"/>
    <dgm:cxn modelId="{9DCA6B53-7FD9-3747-AC64-DD1663790341}" type="presParOf" srcId="{E2ED0777-AD69-E449-9219-8F45E9F871BC}" destId="{5ECFFD20-E9BC-F14A-B866-8980661158B4}" srcOrd="1" destOrd="0" presId="urn:microsoft.com/office/officeart/2005/8/layout/hierarchy1"/>
    <dgm:cxn modelId="{6A31AB87-C521-404A-92B2-1996D1874EC4}" type="presParOf" srcId="{F8FF7201-E930-4B4F-8B92-945A13F6790D}" destId="{2EDC546C-A69E-C84A-82E4-925BB4F9C8B1}" srcOrd="2" destOrd="0" presId="urn:microsoft.com/office/officeart/2005/8/layout/hierarchy1"/>
    <dgm:cxn modelId="{E33AC4E1-F546-8A43-82D6-1D7E60F49FE7}" type="presParOf" srcId="{F8FF7201-E930-4B4F-8B92-945A13F6790D}" destId="{6FAC3E4C-4003-7B48-A3EA-7523303525F9}" srcOrd="3" destOrd="0" presId="urn:microsoft.com/office/officeart/2005/8/layout/hierarchy1"/>
    <dgm:cxn modelId="{1AEAA7D9-F20C-D643-AB5D-D0F81005DBA4}" type="presParOf" srcId="{6FAC3E4C-4003-7B48-A3EA-7523303525F9}" destId="{8230B9B1-111A-CE40-8E35-39A7B4311F6A}" srcOrd="0" destOrd="0" presId="urn:microsoft.com/office/officeart/2005/8/layout/hierarchy1"/>
    <dgm:cxn modelId="{167D256C-E9CC-7A4B-A326-D82DE397AC89}" type="presParOf" srcId="{8230B9B1-111A-CE40-8E35-39A7B4311F6A}" destId="{CE1C5124-0668-D64E-A4F8-73CC98B0E8E9}" srcOrd="0" destOrd="0" presId="urn:microsoft.com/office/officeart/2005/8/layout/hierarchy1"/>
    <dgm:cxn modelId="{11A61D74-5660-A547-9B68-DE3BB3B3CD16}" type="presParOf" srcId="{8230B9B1-111A-CE40-8E35-39A7B4311F6A}" destId="{E62979AF-1E1E-0D49-94F9-7CDBB141E297}" srcOrd="1" destOrd="0" presId="urn:microsoft.com/office/officeart/2005/8/layout/hierarchy1"/>
    <dgm:cxn modelId="{BD3FF8D3-112F-F74E-96BC-5D2A8FED640F}" type="presParOf" srcId="{6FAC3E4C-4003-7B48-A3EA-7523303525F9}" destId="{B077FA5B-9692-A04C-A461-BFF9EC3C522A}" srcOrd="1" destOrd="0" presId="urn:microsoft.com/office/officeart/2005/8/layout/hierarchy1"/>
    <dgm:cxn modelId="{507F5081-7EFD-CE42-A148-8B86EAA9A1A6}" type="presParOf" srcId="{B077FA5B-9692-A04C-A461-BFF9EC3C522A}" destId="{485B3806-09A1-C744-B934-73845BE14AC8}" srcOrd="0" destOrd="0" presId="urn:microsoft.com/office/officeart/2005/8/layout/hierarchy1"/>
    <dgm:cxn modelId="{B7916400-9F30-E849-8761-67863186A807}" type="presParOf" srcId="{B077FA5B-9692-A04C-A461-BFF9EC3C522A}" destId="{2E7EA819-03F2-3942-B3D3-9AE89A364798}" srcOrd="1" destOrd="0" presId="urn:microsoft.com/office/officeart/2005/8/layout/hierarchy1"/>
    <dgm:cxn modelId="{782A212B-957B-7649-9DBF-7D469ACBCD3A}" type="presParOf" srcId="{2E7EA819-03F2-3942-B3D3-9AE89A364798}" destId="{FCAF60D6-56F2-FC4F-9BB4-BCEE3732EE26}" srcOrd="0" destOrd="0" presId="urn:microsoft.com/office/officeart/2005/8/layout/hierarchy1"/>
    <dgm:cxn modelId="{EE87D3EB-9245-FC40-9D04-A2441BE03641}" type="presParOf" srcId="{FCAF60D6-56F2-FC4F-9BB4-BCEE3732EE26}" destId="{2822D8C9-66A1-C64A-9E0F-0E92D5CB6320}" srcOrd="0" destOrd="0" presId="urn:microsoft.com/office/officeart/2005/8/layout/hierarchy1"/>
    <dgm:cxn modelId="{88B9C0D1-9DF5-F647-8F44-D70B43E931B6}" type="presParOf" srcId="{FCAF60D6-56F2-FC4F-9BB4-BCEE3732EE26}" destId="{A82E8F86-E211-F94F-B52F-90E4F88A2F91}" srcOrd="1" destOrd="0" presId="urn:microsoft.com/office/officeart/2005/8/layout/hierarchy1"/>
    <dgm:cxn modelId="{9EBB00BD-B1AF-4142-9039-A12A9E57853C}" type="presParOf" srcId="{2E7EA819-03F2-3942-B3D3-9AE89A364798}" destId="{01C36717-25DE-6B48-96B5-D83F5A2A70B5}" srcOrd="1" destOrd="0" presId="urn:microsoft.com/office/officeart/2005/8/layout/hierarchy1"/>
    <dgm:cxn modelId="{63059135-E83A-1C4B-80DB-E80F4BAC878F}" type="presParOf" srcId="{B077FA5B-9692-A04C-A461-BFF9EC3C522A}" destId="{0FDE038F-C748-C94E-81DB-86F600C2FAA7}" srcOrd="2" destOrd="0" presId="urn:microsoft.com/office/officeart/2005/8/layout/hierarchy1"/>
    <dgm:cxn modelId="{03D7483C-5D44-1A4F-89C5-1DF51B3ED860}" type="presParOf" srcId="{B077FA5B-9692-A04C-A461-BFF9EC3C522A}" destId="{968147AF-6C15-D040-8D5E-6883E90A63A4}" srcOrd="3" destOrd="0" presId="urn:microsoft.com/office/officeart/2005/8/layout/hierarchy1"/>
    <dgm:cxn modelId="{1B2DCC4D-04BA-C04B-80F6-A9870E0E9A98}" type="presParOf" srcId="{968147AF-6C15-D040-8D5E-6883E90A63A4}" destId="{D3C4039B-D642-A743-BC2B-45D9ECFCF037}" srcOrd="0" destOrd="0" presId="urn:microsoft.com/office/officeart/2005/8/layout/hierarchy1"/>
    <dgm:cxn modelId="{D18C5722-60A4-8A41-8EEF-6CAFEE07BB19}" type="presParOf" srcId="{D3C4039B-D642-A743-BC2B-45D9ECFCF037}" destId="{410A8767-3818-BF47-BBAB-3B05B4AD4A89}" srcOrd="0" destOrd="0" presId="urn:microsoft.com/office/officeart/2005/8/layout/hierarchy1"/>
    <dgm:cxn modelId="{5885BCD2-CD93-2046-9570-7D903810A380}" type="presParOf" srcId="{D3C4039B-D642-A743-BC2B-45D9ECFCF037}" destId="{C7D643C0-4178-0F4B-81B2-A3B9BCAD2453}" srcOrd="1" destOrd="0" presId="urn:microsoft.com/office/officeart/2005/8/layout/hierarchy1"/>
    <dgm:cxn modelId="{2AE6F401-D167-384A-9AC2-8460A8CA0773}" type="presParOf" srcId="{968147AF-6C15-D040-8D5E-6883E90A63A4}" destId="{0D2E495F-62F2-6143-A361-E14F58CF5A7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E0D010-09FE-45EB-B93F-5A26F96CC23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4CB4842-52DD-4F4B-8639-DC3B15EF718A}">
      <dgm:prSet/>
      <dgm:spPr/>
      <dgm:t>
        <a:bodyPr/>
        <a:lstStyle/>
        <a:p>
          <a:r>
            <a:rPr lang="en-US" dirty="0"/>
            <a:t>Var </a:t>
          </a:r>
          <a:r>
            <a:rPr lang="en-US" dirty="0" err="1"/>
            <a:t>modellen</a:t>
          </a:r>
          <a:r>
            <a:rPr lang="en-US" dirty="0"/>
            <a:t> </a:t>
          </a:r>
          <a:r>
            <a:rPr lang="en-US" dirty="0" err="1"/>
            <a:t>kommer</a:t>
          </a:r>
          <a:r>
            <a:rPr lang="en-US" dirty="0"/>
            <a:t> </a:t>
          </a:r>
          <a:r>
            <a:rPr lang="en-US" dirty="0" err="1"/>
            <a:t>ifrån</a:t>
          </a:r>
          <a:endParaRPr lang="en-US" dirty="0"/>
        </a:p>
      </dgm:t>
    </dgm:pt>
    <dgm:pt modelId="{B1A3D0AE-187B-461C-BCE4-A4260CF2A459}" type="parTrans" cxnId="{5376A0E9-248B-4003-A392-CEB7B79D51CE}">
      <dgm:prSet/>
      <dgm:spPr/>
      <dgm:t>
        <a:bodyPr/>
        <a:lstStyle/>
        <a:p>
          <a:endParaRPr lang="en-US"/>
        </a:p>
      </dgm:t>
    </dgm:pt>
    <dgm:pt modelId="{44F7019B-C613-4DFC-9670-19C0703B0F92}" type="sibTrans" cxnId="{5376A0E9-248B-4003-A392-CEB7B79D51CE}">
      <dgm:prSet/>
      <dgm:spPr/>
      <dgm:t>
        <a:bodyPr/>
        <a:lstStyle/>
        <a:p>
          <a:endParaRPr lang="en-US"/>
        </a:p>
      </dgm:t>
    </dgm:pt>
    <dgm:pt modelId="{26FE7CFE-E976-4245-8DF4-C55D63B6672E}">
      <dgm:prSet/>
      <dgm:spPr/>
      <dgm:t>
        <a:bodyPr/>
        <a:lstStyle/>
        <a:p>
          <a:r>
            <a:rPr lang="en-US" dirty="0" err="1"/>
            <a:t>Några</a:t>
          </a:r>
          <a:r>
            <a:rPr lang="en-US" dirty="0"/>
            <a:t> </a:t>
          </a:r>
          <a:r>
            <a:rPr lang="en-US" dirty="0" err="1"/>
            <a:t>karakteristik</a:t>
          </a:r>
          <a:r>
            <a:rPr lang="en-US" dirty="0"/>
            <a:t> av Naive Bayes classifiers</a:t>
          </a:r>
        </a:p>
      </dgm:t>
    </dgm:pt>
    <dgm:pt modelId="{A748D2E2-8B11-4EA3-A792-B962FCE7F257}" type="parTrans" cxnId="{A9A7BF47-D734-4388-B43B-91E6ADA1CBB2}">
      <dgm:prSet/>
      <dgm:spPr/>
      <dgm:t>
        <a:bodyPr/>
        <a:lstStyle/>
        <a:p>
          <a:endParaRPr lang="en-US"/>
        </a:p>
      </dgm:t>
    </dgm:pt>
    <dgm:pt modelId="{D2A29CFB-62A1-40C9-8641-3A191746A632}" type="sibTrans" cxnId="{A9A7BF47-D734-4388-B43B-91E6ADA1CBB2}">
      <dgm:prSet/>
      <dgm:spPr/>
      <dgm:t>
        <a:bodyPr/>
        <a:lstStyle/>
        <a:p>
          <a:endParaRPr lang="en-US"/>
        </a:p>
      </dgm:t>
    </dgm:pt>
    <dgm:pt modelId="{F39D150F-C84F-4396-B458-1C2E03BA34E5}">
      <dgm:prSet/>
      <dgm:spPr/>
      <dgm:t>
        <a:bodyPr/>
        <a:lstStyle/>
        <a:p>
          <a:r>
            <a:rPr lang="en-US" dirty="0" err="1"/>
            <a:t>Två</a:t>
          </a:r>
          <a:r>
            <a:rPr lang="en-US" dirty="0"/>
            <a:t> </a:t>
          </a:r>
          <a:r>
            <a:rPr lang="en-US" dirty="0" err="1"/>
            <a:t>typer</a:t>
          </a:r>
          <a:r>
            <a:rPr lang="en-US" dirty="0"/>
            <a:t> av Naive Bayes </a:t>
          </a:r>
          <a:r>
            <a:rPr lang="en-US" dirty="0" err="1"/>
            <a:t>klassificeringar</a:t>
          </a:r>
          <a:r>
            <a:rPr lang="en-US" dirty="0"/>
            <a:t> man </a:t>
          </a:r>
          <a:r>
            <a:rPr lang="en-US" dirty="0" err="1"/>
            <a:t>kan</a:t>
          </a:r>
          <a:r>
            <a:rPr lang="en-US" dirty="0"/>
            <a:t> </a:t>
          </a:r>
          <a:r>
            <a:rPr lang="en-US" dirty="0" err="1"/>
            <a:t>använda</a:t>
          </a:r>
          <a:r>
            <a:rPr lang="en-US" dirty="0"/>
            <a:t> </a:t>
          </a:r>
          <a:r>
            <a:rPr lang="en-US" dirty="0" err="1"/>
            <a:t>i</a:t>
          </a:r>
          <a:r>
            <a:rPr lang="en-US" dirty="0"/>
            <a:t> scikit-learn</a:t>
          </a:r>
        </a:p>
      </dgm:t>
    </dgm:pt>
    <dgm:pt modelId="{111ECFA5-1CFB-469F-8F4F-0EE4CDA65DAA}" type="parTrans" cxnId="{BEB96302-B065-460A-A37A-6B7CFACE2ED1}">
      <dgm:prSet/>
      <dgm:spPr/>
      <dgm:t>
        <a:bodyPr/>
        <a:lstStyle/>
        <a:p>
          <a:endParaRPr lang="en-US"/>
        </a:p>
      </dgm:t>
    </dgm:pt>
    <dgm:pt modelId="{2CBD7DBF-C6EF-4631-96A4-6DA348C34A72}" type="sibTrans" cxnId="{BEB96302-B065-460A-A37A-6B7CFACE2ED1}">
      <dgm:prSet/>
      <dgm:spPr/>
      <dgm:t>
        <a:bodyPr/>
        <a:lstStyle/>
        <a:p>
          <a:endParaRPr lang="en-US"/>
        </a:p>
      </dgm:t>
    </dgm:pt>
    <dgm:pt modelId="{9A424D28-76C2-0C47-85A0-19E4BBD774AA}" type="pres">
      <dgm:prSet presAssocID="{E4E0D010-09FE-45EB-B93F-5A26F96CC233}" presName="linear" presStyleCnt="0">
        <dgm:presLayoutVars>
          <dgm:animLvl val="lvl"/>
          <dgm:resizeHandles val="exact"/>
        </dgm:presLayoutVars>
      </dgm:prSet>
      <dgm:spPr/>
    </dgm:pt>
    <dgm:pt modelId="{FF7339AC-BAB9-1B43-AC3F-790C63F344EB}" type="pres">
      <dgm:prSet presAssocID="{74CB4842-52DD-4F4B-8639-DC3B15EF718A}" presName="parentText" presStyleLbl="node1" presStyleIdx="0" presStyleCnt="3">
        <dgm:presLayoutVars>
          <dgm:chMax val="0"/>
          <dgm:bulletEnabled val="1"/>
        </dgm:presLayoutVars>
      </dgm:prSet>
      <dgm:spPr/>
    </dgm:pt>
    <dgm:pt modelId="{59A7A7C9-0D47-F94D-A1D2-89CB2656EC80}" type="pres">
      <dgm:prSet presAssocID="{44F7019B-C613-4DFC-9670-19C0703B0F92}" presName="spacer" presStyleCnt="0"/>
      <dgm:spPr/>
    </dgm:pt>
    <dgm:pt modelId="{7CE15467-EBC8-5843-9C47-6EC983172387}" type="pres">
      <dgm:prSet presAssocID="{26FE7CFE-E976-4245-8DF4-C55D63B6672E}" presName="parentText" presStyleLbl="node1" presStyleIdx="1" presStyleCnt="3">
        <dgm:presLayoutVars>
          <dgm:chMax val="0"/>
          <dgm:bulletEnabled val="1"/>
        </dgm:presLayoutVars>
      </dgm:prSet>
      <dgm:spPr/>
    </dgm:pt>
    <dgm:pt modelId="{35EA7DEE-0D77-3C49-B54E-A67F0E7191F8}" type="pres">
      <dgm:prSet presAssocID="{D2A29CFB-62A1-40C9-8641-3A191746A632}" presName="spacer" presStyleCnt="0"/>
      <dgm:spPr/>
    </dgm:pt>
    <dgm:pt modelId="{F2D18FF5-548F-5348-A202-B66B1D472647}" type="pres">
      <dgm:prSet presAssocID="{F39D150F-C84F-4396-B458-1C2E03BA34E5}" presName="parentText" presStyleLbl="node1" presStyleIdx="2" presStyleCnt="3">
        <dgm:presLayoutVars>
          <dgm:chMax val="0"/>
          <dgm:bulletEnabled val="1"/>
        </dgm:presLayoutVars>
      </dgm:prSet>
      <dgm:spPr/>
    </dgm:pt>
  </dgm:ptLst>
  <dgm:cxnLst>
    <dgm:cxn modelId="{BEB96302-B065-460A-A37A-6B7CFACE2ED1}" srcId="{E4E0D010-09FE-45EB-B93F-5A26F96CC233}" destId="{F39D150F-C84F-4396-B458-1C2E03BA34E5}" srcOrd="2" destOrd="0" parTransId="{111ECFA5-1CFB-469F-8F4F-0EE4CDA65DAA}" sibTransId="{2CBD7DBF-C6EF-4631-96A4-6DA348C34A72}"/>
    <dgm:cxn modelId="{5237C517-3A8D-4A41-8350-B5CF5157145D}" type="presOf" srcId="{74CB4842-52DD-4F4B-8639-DC3B15EF718A}" destId="{FF7339AC-BAB9-1B43-AC3F-790C63F344EB}" srcOrd="0" destOrd="0" presId="urn:microsoft.com/office/officeart/2005/8/layout/vList2"/>
    <dgm:cxn modelId="{3B8F8639-30BE-4748-826D-F5C80390E732}" type="presOf" srcId="{26FE7CFE-E976-4245-8DF4-C55D63B6672E}" destId="{7CE15467-EBC8-5843-9C47-6EC983172387}" srcOrd="0" destOrd="0" presId="urn:microsoft.com/office/officeart/2005/8/layout/vList2"/>
    <dgm:cxn modelId="{A9A7BF47-D734-4388-B43B-91E6ADA1CBB2}" srcId="{E4E0D010-09FE-45EB-B93F-5A26F96CC233}" destId="{26FE7CFE-E976-4245-8DF4-C55D63B6672E}" srcOrd="1" destOrd="0" parTransId="{A748D2E2-8B11-4EA3-A792-B962FCE7F257}" sibTransId="{D2A29CFB-62A1-40C9-8641-3A191746A632}"/>
    <dgm:cxn modelId="{91A1EA93-3457-A14C-8B02-BFCCB8D65464}" type="presOf" srcId="{F39D150F-C84F-4396-B458-1C2E03BA34E5}" destId="{F2D18FF5-548F-5348-A202-B66B1D472647}" srcOrd="0" destOrd="0" presId="urn:microsoft.com/office/officeart/2005/8/layout/vList2"/>
    <dgm:cxn modelId="{F5A091D7-AA8B-4C42-8A5C-67E8456DAB14}" type="presOf" srcId="{E4E0D010-09FE-45EB-B93F-5A26F96CC233}" destId="{9A424D28-76C2-0C47-85A0-19E4BBD774AA}" srcOrd="0" destOrd="0" presId="urn:microsoft.com/office/officeart/2005/8/layout/vList2"/>
    <dgm:cxn modelId="{5376A0E9-248B-4003-A392-CEB7B79D51CE}" srcId="{E4E0D010-09FE-45EB-B93F-5A26F96CC233}" destId="{74CB4842-52DD-4F4B-8639-DC3B15EF718A}" srcOrd="0" destOrd="0" parTransId="{B1A3D0AE-187B-461C-BCE4-A4260CF2A459}" sibTransId="{44F7019B-C613-4DFC-9670-19C0703B0F92}"/>
    <dgm:cxn modelId="{3925BDA9-A075-434F-85ED-13B44F689E2E}" type="presParOf" srcId="{9A424D28-76C2-0C47-85A0-19E4BBD774AA}" destId="{FF7339AC-BAB9-1B43-AC3F-790C63F344EB}" srcOrd="0" destOrd="0" presId="urn:microsoft.com/office/officeart/2005/8/layout/vList2"/>
    <dgm:cxn modelId="{603A3F47-DFE6-1C49-B6AB-F0FC1C527AB9}" type="presParOf" srcId="{9A424D28-76C2-0C47-85A0-19E4BBD774AA}" destId="{59A7A7C9-0D47-F94D-A1D2-89CB2656EC80}" srcOrd="1" destOrd="0" presId="urn:microsoft.com/office/officeart/2005/8/layout/vList2"/>
    <dgm:cxn modelId="{D78396CA-9532-D84D-8137-18FFF87BDF7F}" type="presParOf" srcId="{9A424D28-76C2-0C47-85A0-19E4BBD774AA}" destId="{7CE15467-EBC8-5843-9C47-6EC983172387}" srcOrd="2" destOrd="0" presId="urn:microsoft.com/office/officeart/2005/8/layout/vList2"/>
    <dgm:cxn modelId="{B0890D3B-DC77-F846-A6D5-C710EB2A281A}" type="presParOf" srcId="{9A424D28-76C2-0C47-85A0-19E4BBD774AA}" destId="{35EA7DEE-0D77-3C49-B54E-A67F0E7191F8}" srcOrd="3" destOrd="0" presId="urn:microsoft.com/office/officeart/2005/8/layout/vList2"/>
    <dgm:cxn modelId="{F7ADFF60-30F2-0244-A42E-1C8726CFB8DC}" type="presParOf" srcId="{9A424D28-76C2-0C47-85A0-19E4BBD774AA}" destId="{F2D18FF5-548F-5348-A202-B66B1D47264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7A005B-AAD4-4761-9634-63453C5E9A5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86515D4-E52A-4A4B-B77F-06BBAE4C278A}">
      <dgm:prSet/>
      <dgm:spPr/>
      <dgm:t>
        <a:bodyPr/>
        <a:lstStyle/>
        <a:p>
          <a:r>
            <a:rPr lang="en-US" dirty="0"/>
            <a:t>De </a:t>
          </a:r>
          <a:r>
            <a:rPr lang="en-US" dirty="0" err="1"/>
            <a:t>är</a:t>
          </a:r>
          <a:r>
            <a:rPr lang="en-US" dirty="0"/>
            <a:t> </a:t>
          </a:r>
          <a:r>
            <a:rPr lang="en-US" dirty="0" err="1"/>
            <a:t>högt</a:t>
          </a:r>
          <a:r>
            <a:rPr lang="en-US" dirty="0"/>
            <a:t> </a:t>
          </a:r>
          <a:r>
            <a:rPr lang="en-US" dirty="0" err="1"/>
            <a:t>skabara</a:t>
          </a:r>
          <a:r>
            <a:rPr lang="en-US" dirty="0"/>
            <a:t> </a:t>
          </a:r>
          <a:r>
            <a:rPr lang="en-US" dirty="0" err="1"/>
            <a:t>och</a:t>
          </a:r>
          <a:r>
            <a:rPr lang="en-US" dirty="0"/>
            <a:t> </a:t>
          </a:r>
          <a:r>
            <a:rPr lang="en-US" dirty="0" err="1"/>
            <a:t>snabba</a:t>
          </a:r>
          <a:r>
            <a:rPr lang="en-US" dirty="0"/>
            <a:t> </a:t>
          </a:r>
          <a:r>
            <a:rPr lang="en-US" dirty="0" err="1"/>
            <a:t>att</a:t>
          </a:r>
          <a:r>
            <a:rPr lang="en-US" dirty="0"/>
            <a:t> </a:t>
          </a:r>
          <a:r>
            <a:rPr lang="en-US" dirty="0" err="1"/>
            <a:t>träna</a:t>
          </a:r>
          <a:r>
            <a:rPr lang="en-US" dirty="0"/>
            <a:t> </a:t>
          </a:r>
          <a:r>
            <a:rPr lang="en-US" dirty="0" err="1"/>
            <a:t>och</a:t>
          </a:r>
          <a:r>
            <a:rPr lang="en-US" dirty="0"/>
            <a:t> </a:t>
          </a:r>
          <a:r>
            <a:rPr lang="en-US" dirty="0" err="1"/>
            <a:t>tillåter</a:t>
          </a:r>
          <a:r>
            <a:rPr lang="en-US" dirty="0"/>
            <a:t> </a:t>
          </a:r>
          <a:r>
            <a:rPr lang="en-US" dirty="0" err="1"/>
            <a:t>en</a:t>
          </a:r>
          <a:r>
            <a:rPr lang="en-US" dirty="0"/>
            <a:t> bra </a:t>
          </a:r>
          <a:r>
            <a:rPr lang="en-US" dirty="0" err="1"/>
            <a:t>mängd</a:t>
          </a:r>
          <a:r>
            <a:rPr lang="en-US" dirty="0"/>
            <a:t> features</a:t>
          </a:r>
        </a:p>
      </dgm:t>
    </dgm:pt>
    <dgm:pt modelId="{C6C38F2A-F8BD-4F78-9836-75EF45A3753A}" type="parTrans" cxnId="{4D81855C-B258-43B3-9FF2-24D5425716F0}">
      <dgm:prSet/>
      <dgm:spPr/>
      <dgm:t>
        <a:bodyPr/>
        <a:lstStyle/>
        <a:p>
          <a:endParaRPr lang="en-US"/>
        </a:p>
      </dgm:t>
    </dgm:pt>
    <dgm:pt modelId="{98E705E2-2199-4798-AB6C-4F9363111C47}" type="sibTrans" cxnId="{4D81855C-B258-43B3-9FF2-24D5425716F0}">
      <dgm:prSet/>
      <dgm:spPr/>
      <dgm:t>
        <a:bodyPr/>
        <a:lstStyle/>
        <a:p>
          <a:endParaRPr lang="en-US"/>
        </a:p>
      </dgm:t>
    </dgm:pt>
    <dgm:pt modelId="{76016458-F643-4BFB-AAFD-4FAEEA4F53DD}">
      <dgm:prSet/>
      <dgm:spPr/>
      <dgm:t>
        <a:bodyPr/>
        <a:lstStyle/>
        <a:p>
          <a:r>
            <a:rPr lang="en-US" dirty="0"/>
            <a:t>Naive Bayes Models </a:t>
          </a:r>
          <a:r>
            <a:rPr lang="en-US" dirty="0" err="1"/>
            <a:t>producerar</a:t>
          </a:r>
          <a:r>
            <a:rPr lang="en-US" dirty="0"/>
            <a:t> </a:t>
          </a:r>
          <a:r>
            <a:rPr lang="en-US" dirty="0" err="1"/>
            <a:t>väldigt</a:t>
          </a:r>
          <a:r>
            <a:rPr lang="en-US" dirty="0"/>
            <a:t> </a:t>
          </a:r>
          <a:r>
            <a:rPr lang="en-US" dirty="0" err="1"/>
            <a:t>goda</a:t>
          </a:r>
          <a:r>
            <a:rPr lang="en-US" dirty="0"/>
            <a:t> </a:t>
          </a:r>
          <a:r>
            <a:rPr lang="en-US" dirty="0" err="1"/>
            <a:t>prediktioner</a:t>
          </a:r>
          <a:r>
            <a:rPr lang="en-US" dirty="0"/>
            <a:t> </a:t>
          </a:r>
          <a:r>
            <a:rPr lang="en-US" dirty="0" err="1"/>
            <a:t>även</a:t>
          </a:r>
          <a:r>
            <a:rPr lang="en-US" dirty="0"/>
            <a:t> </a:t>
          </a:r>
          <a:r>
            <a:rPr lang="en-US" dirty="0" err="1"/>
            <a:t>när</a:t>
          </a:r>
          <a:r>
            <a:rPr lang="en-US" dirty="0"/>
            <a:t> man </a:t>
          </a:r>
          <a:r>
            <a:rPr lang="en-US" dirty="0" err="1"/>
            <a:t>jämför</a:t>
          </a:r>
          <a:r>
            <a:rPr lang="en-US" dirty="0"/>
            <a:t> med </a:t>
          </a:r>
          <a:r>
            <a:rPr lang="en-US" dirty="0" err="1"/>
            <a:t>mer</a:t>
          </a:r>
          <a:r>
            <a:rPr lang="en-US" dirty="0"/>
            <a:t> </a:t>
          </a:r>
          <a:r>
            <a:rPr lang="en-US" dirty="0" err="1"/>
            <a:t>komplexa</a:t>
          </a:r>
          <a:r>
            <a:rPr lang="en-US" dirty="0"/>
            <a:t> </a:t>
          </a:r>
          <a:r>
            <a:rPr lang="en-US" dirty="0" err="1"/>
            <a:t>modeller</a:t>
          </a:r>
          <a:endParaRPr lang="en-US" dirty="0"/>
        </a:p>
      </dgm:t>
    </dgm:pt>
    <dgm:pt modelId="{7FD693CD-D2E4-4C0F-A0FC-E4A72A9EA06C}" type="parTrans" cxnId="{BEDF264F-1557-4CA4-86EA-9D11D52DE6CC}">
      <dgm:prSet/>
      <dgm:spPr/>
      <dgm:t>
        <a:bodyPr/>
        <a:lstStyle/>
        <a:p>
          <a:endParaRPr lang="en-US"/>
        </a:p>
      </dgm:t>
    </dgm:pt>
    <dgm:pt modelId="{776A8502-4CDC-4986-B95E-E0674BD61E7F}" type="sibTrans" cxnId="{BEDF264F-1557-4CA4-86EA-9D11D52DE6CC}">
      <dgm:prSet/>
      <dgm:spPr/>
      <dgm:t>
        <a:bodyPr/>
        <a:lstStyle/>
        <a:p>
          <a:endParaRPr lang="en-US"/>
        </a:p>
      </dgm:t>
    </dgm:pt>
    <dgm:pt modelId="{AC9BD4E8-D75C-4AD7-B0B2-A1DFA68712E2}">
      <dgm:prSet/>
      <dgm:spPr/>
      <dgm:t>
        <a:bodyPr/>
        <a:lstStyle/>
        <a:p>
          <a:r>
            <a:rPr lang="en-US" dirty="0"/>
            <a:t>De har </a:t>
          </a:r>
          <a:r>
            <a:rPr lang="en-US" dirty="0" err="1"/>
            <a:t>få</a:t>
          </a:r>
          <a:r>
            <a:rPr lang="en-US" dirty="0"/>
            <a:t> hyperparameter </a:t>
          </a:r>
          <a:r>
            <a:rPr lang="en-US" dirty="0" err="1"/>
            <a:t>i</a:t>
          </a:r>
          <a:r>
            <a:rPr lang="en-US" dirty="0"/>
            <a:t> </a:t>
          </a:r>
          <a:r>
            <a:rPr lang="en-US" dirty="0" err="1"/>
            <a:t>modellen</a:t>
          </a:r>
          <a:r>
            <a:rPr lang="en-US" dirty="0"/>
            <a:t> </a:t>
          </a:r>
          <a:r>
            <a:rPr lang="en-US" dirty="0" err="1"/>
            <a:t>vilket</a:t>
          </a:r>
          <a:r>
            <a:rPr lang="en-US" dirty="0"/>
            <a:t> </a:t>
          </a:r>
          <a:r>
            <a:rPr lang="en-US" dirty="0" err="1"/>
            <a:t>är</a:t>
          </a:r>
          <a:r>
            <a:rPr lang="en-US" dirty="0"/>
            <a:t> </a:t>
          </a:r>
          <a:r>
            <a:rPr lang="en-US" dirty="0" err="1"/>
            <a:t>en</a:t>
          </a:r>
          <a:r>
            <a:rPr lang="en-US" dirty="0"/>
            <a:t> </a:t>
          </a:r>
          <a:r>
            <a:rPr lang="en-US" dirty="0" err="1"/>
            <a:t>fördel</a:t>
          </a:r>
          <a:endParaRPr lang="en-US" dirty="0"/>
        </a:p>
      </dgm:t>
    </dgm:pt>
    <dgm:pt modelId="{82DF4412-159A-4C50-99F5-235E2C04D5AF}" type="parTrans" cxnId="{649E3962-DFB7-4CF8-8A1B-F4ACA0A216A5}">
      <dgm:prSet/>
      <dgm:spPr/>
      <dgm:t>
        <a:bodyPr/>
        <a:lstStyle/>
        <a:p>
          <a:endParaRPr lang="en-US"/>
        </a:p>
      </dgm:t>
    </dgm:pt>
    <dgm:pt modelId="{C0DCBDEE-9471-4A1A-98D8-C765E4EFA9DD}" type="sibTrans" cxnId="{649E3962-DFB7-4CF8-8A1B-F4ACA0A216A5}">
      <dgm:prSet/>
      <dgm:spPr/>
      <dgm:t>
        <a:bodyPr/>
        <a:lstStyle/>
        <a:p>
          <a:endParaRPr lang="en-US"/>
        </a:p>
      </dgm:t>
    </dgm:pt>
    <dgm:pt modelId="{CB5EFE68-2713-4E2F-885A-3905E2C09DA8}" type="pres">
      <dgm:prSet presAssocID="{DF7A005B-AAD4-4761-9634-63453C5E9A54}" presName="root" presStyleCnt="0">
        <dgm:presLayoutVars>
          <dgm:dir/>
          <dgm:resizeHandles val="exact"/>
        </dgm:presLayoutVars>
      </dgm:prSet>
      <dgm:spPr/>
    </dgm:pt>
    <dgm:pt modelId="{8750CD07-5D30-4D30-8E19-491270EBE77C}" type="pres">
      <dgm:prSet presAssocID="{086515D4-E52A-4A4B-B77F-06BBAE4C278A}" presName="compNode" presStyleCnt="0"/>
      <dgm:spPr/>
    </dgm:pt>
    <dgm:pt modelId="{58F5D756-60D2-4E76-8A23-A6EB3925D161}" type="pres">
      <dgm:prSet presAssocID="{086515D4-E52A-4A4B-B77F-06BBAE4C278A}" presName="bgRect" presStyleLbl="bgShp" presStyleIdx="0" presStyleCnt="3"/>
      <dgm:spPr/>
    </dgm:pt>
    <dgm:pt modelId="{AD495D89-64F4-4AFF-8693-537CF2676B17}" type="pres">
      <dgm:prSet presAssocID="{086515D4-E52A-4A4B-B77F-06BBAE4C27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1F5567BD-9D6E-4BF0-B6D4-1F4AEF8E7B13}" type="pres">
      <dgm:prSet presAssocID="{086515D4-E52A-4A4B-B77F-06BBAE4C278A}" presName="spaceRect" presStyleCnt="0"/>
      <dgm:spPr/>
    </dgm:pt>
    <dgm:pt modelId="{6506025C-E926-4700-B66B-4A8558CF9B5F}" type="pres">
      <dgm:prSet presAssocID="{086515D4-E52A-4A4B-B77F-06BBAE4C278A}" presName="parTx" presStyleLbl="revTx" presStyleIdx="0" presStyleCnt="3">
        <dgm:presLayoutVars>
          <dgm:chMax val="0"/>
          <dgm:chPref val="0"/>
        </dgm:presLayoutVars>
      </dgm:prSet>
      <dgm:spPr/>
    </dgm:pt>
    <dgm:pt modelId="{E1FD6FB2-16F4-4EDC-8A36-093B0F3CAF42}" type="pres">
      <dgm:prSet presAssocID="{98E705E2-2199-4798-AB6C-4F9363111C47}" presName="sibTrans" presStyleCnt="0"/>
      <dgm:spPr/>
    </dgm:pt>
    <dgm:pt modelId="{4E23378B-7458-4EEC-B4F7-F1FEF4F9E73A}" type="pres">
      <dgm:prSet presAssocID="{76016458-F643-4BFB-AAFD-4FAEEA4F53DD}" presName="compNode" presStyleCnt="0"/>
      <dgm:spPr/>
    </dgm:pt>
    <dgm:pt modelId="{21F6DAB1-DA6F-403A-8D87-F412C6D11F62}" type="pres">
      <dgm:prSet presAssocID="{76016458-F643-4BFB-AAFD-4FAEEA4F53DD}" presName="bgRect" presStyleLbl="bgShp" presStyleIdx="1" presStyleCnt="3"/>
      <dgm:spPr/>
    </dgm:pt>
    <dgm:pt modelId="{2A964F03-2740-4E9B-BBFC-1D36C26B926A}" type="pres">
      <dgm:prSet presAssocID="{76016458-F643-4BFB-AAFD-4FAEEA4F53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3A4B3A79-1495-416A-BB4E-F65606FD990D}" type="pres">
      <dgm:prSet presAssocID="{76016458-F643-4BFB-AAFD-4FAEEA4F53DD}" presName="spaceRect" presStyleCnt="0"/>
      <dgm:spPr/>
    </dgm:pt>
    <dgm:pt modelId="{0B35A502-DFFD-4FD4-8A11-B83A2F107E1F}" type="pres">
      <dgm:prSet presAssocID="{76016458-F643-4BFB-AAFD-4FAEEA4F53DD}" presName="parTx" presStyleLbl="revTx" presStyleIdx="1" presStyleCnt="3">
        <dgm:presLayoutVars>
          <dgm:chMax val="0"/>
          <dgm:chPref val="0"/>
        </dgm:presLayoutVars>
      </dgm:prSet>
      <dgm:spPr/>
    </dgm:pt>
    <dgm:pt modelId="{68E55E62-1AD7-4A5B-A734-A02FE5444F94}" type="pres">
      <dgm:prSet presAssocID="{776A8502-4CDC-4986-B95E-E0674BD61E7F}" presName="sibTrans" presStyleCnt="0"/>
      <dgm:spPr/>
    </dgm:pt>
    <dgm:pt modelId="{7E428672-B0FA-4667-9810-33D5A01DA97D}" type="pres">
      <dgm:prSet presAssocID="{AC9BD4E8-D75C-4AD7-B0B2-A1DFA68712E2}" presName="compNode" presStyleCnt="0"/>
      <dgm:spPr/>
    </dgm:pt>
    <dgm:pt modelId="{7F0D3576-D8A8-4C57-B1F9-6396A066A17A}" type="pres">
      <dgm:prSet presAssocID="{AC9BD4E8-D75C-4AD7-B0B2-A1DFA68712E2}" presName="bgRect" presStyleLbl="bgShp" presStyleIdx="2" presStyleCnt="3"/>
      <dgm:spPr/>
    </dgm:pt>
    <dgm:pt modelId="{F16C3D4D-823A-416B-98C9-7D15ED7074D5}" type="pres">
      <dgm:prSet presAssocID="{AC9BD4E8-D75C-4AD7-B0B2-A1DFA68712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F43583BF-40CE-4992-A72B-C50E967667FF}" type="pres">
      <dgm:prSet presAssocID="{AC9BD4E8-D75C-4AD7-B0B2-A1DFA68712E2}" presName="spaceRect" presStyleCnt="0"/>
      <dgm:spPr/>
    </dgm:pt>
    <dgm:pt modelId="{980426C5-5D34-4B60-8D27-16F5D8D5C08C}" type="pres">
      <dgm:prSet presAssocID="{AC9BD4E8-D75C-4AD7-B0B2-A1DFA68712E2}" presName="parTx" presStyleLbl="revTx" presStyleIdx="2" presStyleCnt="3">
        <dgm:presLayoutVars>
          <dgm:chMax val="0"/>
          <dgm:chPref val="0"/>
        </dgm:presLayoutVars>
      </dgm:prSet>
      <dgm:spPr/>
    </dgm:pt>
  </dgm:ptLst>
  <dgm:cxnLst>
    <dgm:cxn modelId="{9331A10D-C251-4DCD-86F0-481B07442E17}" type="presOf" srcId="{086515D4-E52A-4A4B-B77F-06BBAE4C278A}" destId="{6506025C-E926-4700-B66B-4A8558CF9B5F}" srcOrd="0" destOrd="0" presId="urn:microsoft.com/office/officeart/2018/2/layout/IconVerticalSolidList"/>
    <dgm:cxn modelId="{21E8E421-8258-4031-A976-377ADCE0E67E}" type="presOf" srcId="{76016458-F643-4BFB-AAFD-4FAEEA4F53DD}" destId="{0B35A502-DFFD-4FD4-8A11-B83A2F107E1F}" srcOrd="0" destOrd="0" presId="urn:microsoft.com/office/officeart/2018/2/layout/IconVerticalSolidList"/>
    <dgm:cxn modelId="{EE2DE82E-02E2-4104-A3FA-6B4AD5866041}" type="presOf" srcId="{DF7A005B-AAD4-4761-9634-63453C5E9A54}" destId="{CB5EFE68-2713-4E2F-885A-3905E2C09DA8}" srcOrd="0" destOrd="0" presId="urn:microsoft.com/office/officeart/2018/2/layout/IconVerticalSolidList"/>
    <dgm:cxn modelId="{4D81855C-B258-43B3-9FF2-24D5425716F0}" srcId="{DF7A005B-AAD4-4761-9634-63453C5E9A54}" destId="{086515D4-E52A-4A4B-B77F-06BBAE4C278A}" srcOrd="0" destOrd="0" parTransId="{C6C38F2A-F8BD-4F78-9836-75EF45A3753A}" sibTransId="{98E705E2-2199-4798-AB6C-4F9363111C47}"/>
    <dgm:cxn modelId="{649E3962-DFB7-4CF8-8A1B-F4ACA0A216A5}" srcId="{DF7A005B-AAD4-4761-9634-63453C5E9A54}" destId="{AC9BD4E8-D75C-4AD7-B0B2-A1DFA68712E2}" srcOrd="2" destOrd="0" parTransId="{82DF4412-159A-4C50-99F5-235E2C04D5AF}" sibTransId="{C0DCBDEE-9471-4A1A-98D8-C765E4EFA9DD}"/>
    <dgm:cxn modelId="{DFBEED4C-B355-48AB-B712-73B7299E128F}" type="presOf" srcId="{AC9BD4E8-D75C-4AD7-B0B2-A1DFA68712E2}" destId="{980426C5-5D34-4B60-8D27-16F5D8D5C08C}" srcOrd="0" destOrd="0" presId="urn:microsoft.com/office/officeart/2018/2/layout/IconVerticalSolidList"/>
    <dgm:cxn modelId="{BEDF264F-1557-4CA4-86EA-9D11D52DE6CC}" srcId="{DF7A005B-AAD4-4761-9634-63453C5E9A54}" destId="{76016458-F643-4BFB-AAFD-4FAEEA4F53DD}" srcOrd="1" destOrd="0" parTransId="{7FD693CD-D2E4-4C0F-A0FC-E4A72A9EA06C}" sibTransId="{776A8502-4CDC-4986-B95E-E0674BD61E7F}"/>
    <dgm:cxn modelId="{2AAC9146-1B97-47C2-8902-769FAF38911A}" type="presParOf" srcId="{CB5EFE68-2713-4E2F-885A-3905E2C09DA8}" destId="{8750CD07-5D30-4D30-8E19-491270EBE77C}" srcOrd="0" destOrd="0" presId="urn:microsoft.com/office/officeart/2018/2/layout/IconVerticalSolidList"/>
    <dgm:cxn modelId="{D75A0086-BA37-4A65-899F-DA54B9449BA1}" type="presParOf" srcId="{8750CD07-5D30-4D30-8E19-491270EBE77C}" destId="{58F5D756-60D2-4E76-8A23-A6EB3925D161}" srcOrd="0" destOrd="0" presId="urn:microsoft.com/office/officeart/2018/2/layout/IconVerticalSolidList"/>
    <dgm:cxn modelId="{D310C91A-CB66-46A6-BDA2-63E3E79A5D2D}" type="presParOf" srcId="{8750CD07-5D30-4D30-8E19-491270EBE77C}" destId="{AD495D89-64F4-4AFF-8693-537CF2676B17}" srcOrd="1" destOrd="0" presId="urn:microsoft.com/office/officeart/2018/2/layout/IconVerticalSolidList"/>
    <dgm:cxn modelId="{DDED052D-0446-481B-BC77-322A847F2702}" type="presParOf" srcId="{8750CD07-5D30-4D30-8E19-491270EBE77C}" destId="{1F5567BD-9D6E-4BF0-B6D4-1F4AEF8E7B13}" srcOrd="2" destOrd="0" presId="urn:microsoft.com/office/officeart/2018/2/layout/IconVerticalSolidList"/>
    <dgm:cxn modelId="{17B3C527-1A34-485E-AD48-D6EF7D9CFCF8}" type="presParOf" srcId="{8750CD07-5D30-4D30-8E19-491270EBE77C}" destId="{6506025C-E926-4700-B66B-4A8558CF9B5F}" srcOrd="3" destOrd="0" presId="urn:microsoft.com/office/officeart/2018/2/layout/IconVerticalSolidList"/>
    <dgm:cxn modelId="{4BCE59D0-5FCC-4AAD-BBEF-252F51908B4A}" type="presParOf" srcId="{CB5EFE68-2713-4E2F-885A-3905E2C09DA8}" destId="{E1FD6FB2-16F4-4EDC-8A36-093B0F3CAF42}" srcOrd="1" destOrd="0" presId="urn:microsoft.com/office/officeart/2018/2/layout/IconVerticalSolidList"/>
    <dgm:cxn modelId="{F9A95551-06DB-469A-830D-5D258B8F4797}" type="presParOf" srcId="{CB5EFE68-2713-4E2F-885A-3905E2C09DA8}" destId="{4E23378B-7458-4EEC-B4F7-F1FEF4F9E73A}" srcOrd="2" destOrd="0" presId="urn:microsoft.com/office/officeart/2018/2/layout/IconVerticalSolidList"/>
    <dgm:cxn modelId="{A13178BB-A8CE-434F-BDDC-DF40AD1BAC9D}" type="presParOf" srcId="{4E23378B-7458-4EEC-B4F7-F1FEF4F9E73A}" destId="{21F6DAB1-DA6F-403A-8D87-F412C6D11F62}" srcOrd="0" destOrd="0" presId="urn:microsoft.com/office/officeart/2018/2/layout/IconVerticalSolidList"/>
    <dgm:cxn modelId="{9BC18D2A-AA59-453F-8452-77F7E0CED8E5}" type="presParOf" srcId="{4E23378B-7458-4EEC-B4F7-F1FEF4F9E73A}" destId="{2A964F03-2740-4E9B-BBFC-1D36C26B926A}" srcOrd="1" destOrd="0" presId="urn:microsoft.com/office/officeart/2018/2/layout/IconVerticalSolidList"/>
    <dgm:cxn modelId="{819DF1D5-D3DF-4EEE-B46F-38DAD8E911F5}" type="presParOf" srcId="{4E23378B-7458-4EEC-B4F7-F1FEF4F9E73A}" destId="{3A4B3A79-1495-416A-BB4E-F65606FD990D}" srcOrd="2" destOrd="0" presId="urn:microsoft.com/office/officeart/2018/2/layout/IconVerticalSolidList"/>
    <dgm:cxn modelId="{187E1A50-7072-417F-8FD1-CC55458D1ED5}" type="presParOf" srcId="{4E23378B-7458-4EEC-B4F7-F1FEF4F9E73A}" destId="{0B35A502-DFFD-4FD4-8A11-B83A2F107E1F}" srcOrd="3" destOrd="0" presId="urn:microsoft.com/office/officeart/2018/2/layout/IconVerticalSolidList"/>
    <dgm:cxn modelId="{40575BC0-4568-43B5-9129-2C006E97D859}" type="presParOf" srcId="{CB5EFE68-2713-4E2F-885A-3905E2C09DA8}" destId="{68E55E62-1AD7-4A5B-A734-A02FE5444F94}" srcOrd="3" destOrd="0" presId="urn:microsoft.com/office/officeart/2018/2/layout/IconVerticalSolidList"/>
    <dgm:cxn modelId="{BB1584B2-0427-46D6-83A4-39F0A56E5668}" type="presParOf" srcId="{CB5EFE68-2713-4E2F-885A-3905E2C09DA8}" destId="{7E428672-B0FA-4667-9810-33D5A01DA97D}" srcOrd="4" destOrd="0" presId="urn:microsoft.com/office/officeart/2018/2/layout/IconVerticalSolidList"/>
    <dgm:cxn modelId="{661E34CB-9FEC-4128-AFA4-99CD4F63B251}" type="presParOf" srcId="{7E428672-B0FA-4667-9810-33D5A01DA97D}" destId="{7F0D3576-D8A8-4C57-B1F9-6396A066A17A}" srcOrd="0" destOrd="0" presId="urn:microsoft.com/office/officeart/2018/2/layout/IconVerticalSolidList"/>
    <dgm:cxn modelId="{706F6F8A-6FAA-4ECF-899F-D069DDDA5B63}" type="presParOf" srcId="{7E428672-B0FA-4667-9810-33D5A01DA97D}" destId="{F16C3D4D-823A-416B-98C9-7D15ED7074D5}" srcOrd="1" destOrd="0" presId="urn:microsoft.com/office/officeart/2018/2/layout/IconVerticalSolidList"/>
    <dgm:cxn modelId="{97F7264E-39EB-4E96-909E-6A7D0FDBC73B}" type="presParOf" srcId="{7E428672-B0FA-4667-9810-33D5A01DA97D}" destId="{F43583BF-40CE-4992-A72B-C50E967667FF}" srcOrd="2" destOrd="0" presId="urn:microsoft.com/office/officeart/2018/2/layout/IconVerticalSolidList"/>
    <dgm:cxn modelId="{0A2AAC23-44D0-4D6A-AF03-DF505EFA5FAF}" type="presParOf" srcId="{7E428672-B0FA-4667-9810-33D5A01DA97D}" destId="{980426C5-5D34-4B60-8D27-16F5D8D5C0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7A585-FCD3-4209-98D2-39544FB7FE85}">
      <dsp:nvSpPr>
        <dsp:cNvPr id="0" name=""/>
        <dsp:cNvSpPr/>
      </dsp:nvSpPr>
      <dsp:spPr>
        <a:xfrm>
          <a:off x="0" y="2425"/>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5F330-8E82-4EC5-A17D-617A770218DE}">
      <dsp:nvSpPr>
        <dsp:cNvPr id="0" name=""/>
        <dsp:cNvSpPr/>
      </dsp:nvSpPr>
      <dsp:spPr>
        <a:xfrm>
          <a:off x="371836" y="278997"/>
          <a:ext cx="676066" cy="6760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96F04F-99EC-4AFB-8D6F-47F575B5F702}">
      <dsp:nvSpPr>
        <dsp:cNvPr id="0" name=""/>
        <dsp:cNvSpPr/>
      </dsp:nvSpPr>
      <dsp:spPr>
        <a:xfrm>
          <a:off x="1419739" y="2425"/>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US" sz="2200" kern="1200"/>
            <a:t>Logistic regression</a:t>
          </a:r>
        </a:p>
      </dsp:txBody>
      <dsp:txXfrm>
        <a:off x="1419739" y="2425"/>
        <a:ext cx="5584037" cy="1229211"/>
      </dsp:txXfrm>
    </dsp:sp>
    <dsp:sp modelId="{175FB1F4-1641-471C-A86C-18B48102E0B7}">
      <dsp:nvSpPr>
        <dsp:cNvPr id="0" name=""/>
        <dsp:cNvSpPr/>
      </dsp:nvSpPr>
      <dsp:spPr>
        <a:xfrm>
          <a:off x="0" y="1538939"/>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D689DE-4769-41A0-A16B-D789F0522B08}">
      <dsp:nvSpPr>
        <dsp:cNvPr id="0" name=""/>
        <dsp:cNvSpPr/>
      </dsp:nvSpPr>
      <dsp:spPr>
        <a:xfrm>
          <a:off x="371836" y="1815512"/>
          <a:ext cx="676066" cy="6760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E43FA-8D7A-4153-A81D-CDD978493745}">
      <dsp:nvSpPr>
        <dsp:cNvPr id="0" name=""/>
        <dsp:cNvSpPr/>
      </dsp:nvSpPr>
      <dsp:spPr>
        <a:xfrm>
          <a:off x="1419739" y="1538939"/>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US" sz="2200" kern="1200"/>
            <a:t>Classification trees</a:t>
          </a:r>
        </a:p>
      </dsp:txBody>
      <dsp:txXfrm>
        <a:off x="1419739" y="1538939"/>
        <a:ext cx="5584037" cy="1229211"/>
      </dsp:txXfrm>
    </dsp:sp>
    <dsp:sp modelId="{462BB36D-480B-4301-AAFB-69C360843917}">
      <dsp:nvSpPr>
        <dsp:cNvPr id="0" name=""/>
        <dsp:cNvSpPr/>
      </dsp:nvSpPr>
      <dsp:spPr>
        <a:xfrm>
          <a:off x="0" y="3075453"/>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605F7-F48D-4B8A-B196-947557E69AF8}">
      <dsp:nvSpPr>
        <dsp:cNvPr id="0" name=""/>
        <dsp:cNvSpPr/>
      </dsp:nvSpPr>
      <dsp:spPr>
        <a:xfrm>
          <a:off x="371836" y="3352026"/>
          <a:ext cx="676066" cy="6760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65567-7A6F-4F86-8FA5-75C9220F4714}">
      <dsp:nvSpPr>
        <dsp:cNvPr id="0" name=""/>
        <dsp:cNvSpPr/>
      </dsp:nvSpPr>
      <dsp:spPr>
        <a:xfrm>
          <a:off x="1419739" y="3075453"/>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US" sz="2200" kern="1200"/>
            <a:t>Naive bayes – Probabilistic classifiers based on applying Bayes’ theorem</a:t>
          </a:r>
        </a:p>
      </dsp:txBody>
      <dsp:txXfrm>
        <a:off x="1419739" y="3075453"/>
        <a:ext cx="5584037" cy="1229211"/>
      </dsp:txXfrm>
    </dsp:sp>
    <dsp:sp modelId="{BFE8B3FB-0C86-42F6-9926-BF4DD208572D}">
      <dsp:nvSpPr>
        <dsp:cNvPr id="0" name=""/>
        <dsp:cNvSpPr/>
      </dsp:nvSpPr>
      <dsp:spPr>
        <a:xfrm>
          <a:off x="0" y="4611968"/>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824055-E99E-465E-BB3C-62E0197D9154}">
      <dsp:nvSpPr>
        <dsp:cNvPr id="0" name=""/>
        <dsp:cNvSpPr/>
      </dsp:nvSpPr>
      <dsp:spPr>
        <a:xfrm>
          <a:off x="371836" y="4888540"/>
          <a:ext cx="676066" cy="6760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D30FD1-7ADF-4BA2-ADDD-7C7D204EBBF0}">
      <dsp:nvSpPr>
        <dsp:cNvPr id="0" name=""/>
        <dsp:cNvSpPr/>
      </dsp:nvSpPr>
      <dsp:spPr>
        <a:xfrm>
          <a:off x="1419739" y="4611968"/>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977900">
            <a:lnSpc>
              <a:spcPct val="90000"/>
            </a:lnSpc>
            <a:spcBef>
              <a:spcPct val="0"/>
            </a:spcBef>
            <a:spcAft>
              <a:spcPct val="35000"/>
            </a:spcAft>
            <a:buNone/>
          </a:pPr>
          <a:r>
            <a:rPr lang="en-US" sz="2200" kern="1200"/>
            <a:t>Model Evaluation for classification</a:t>
          </a:r>
        </a:p>
      </dsp:txBody>
      <dsp:txXfrm>
        <a:off x="1419739" y="4611968"/>
        <a:ext cx="5584037" cy="12292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3E29D-A7E2-417B-A016-39111006CE88}">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72F82F-DBB1-4144-A028-BEFC1CD412FB}">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5E641E-4762-4667-B35F-43872A8C4BEF}">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100000"/>
            </a:lnSpc>
            <a:spcBef>
              <a:spcPct val="0"/>
            </a:spcBef>
            <a:spcAft>
              <a:spcPct val="35000"/>
            </a:spcAft>
            <a:buNone/>
          </a:pPr>
          <a:r>
            <a:rPr lang="en-US" sz="1800" b="1" kern="1200" dirty="0"/>
            <a:t>Gaussian NB</a:t>
          </a:r>
          <a:r>
            <a:rPr lang="en-US" sz="1800" kern="1200" dirty="0"/>
            <a:t> </a:t>
          </a:r>
          <a:r>
            <a:rPr lang="en-US" sz="1800" kern="1200" dirty="0" err="1"/>
            <a:t>är</a:t>
          </a:r>
          <a:r>
            <a:rPr lang="en-US" sz="1800" kern="1200" dirty="0"/>
            <a:t> </a:t>
          </a:r>
          <a:r>
            <a:rPr lang="en-US" sz="1800" kern="1200" dirty="0" err="1"/>
            <a:t>en</a:t>
          </a:r>
          <a:r>
            <a:rPr lang="en-US" sz="1800" kern="1200" dirty="0"/>
            <a:t> </a:t>
          </a:r>
          <a:r>
            <a:rPr lang="en-US" sz="1800" kern="1200" dirty="0" err="1"/>
            <a:t>modell</a:t>
          </a:r>
          <a:r>
            <a:rPr lang="en-US" sz="1800" kern="1200" dirty="0"/>
            <a:t> </a:t>
          </a:r>
          <a:r>
            <a:rPr lang="en-US" sz="1800" kern="1200" dirty="0" err="1"/>
            <a:t>från</a:t>
          </a:r>
          <a:r>
            <a:rPr lang="en-US" sz="1800" kern="1200" dirty="0"/>
            <a:t> Bayes </a:t>
          </a:r>
          <a:r>
            <a:rPr lang="en-US" sz="1800" kern="1200" dirty="0" err="1"/>
            <a:t>familjen</a:t>
          </a:r>
          <a:r>
            <a:rPr lang="en-US" sz="1800" kern="1200" dirty="0"/>
            <a:t> </a:t>
          </a:r>
          <a:r>
            <a:rPr lang="en-US" sz="1800" kern="1200" dirty="0" err="1"/>
            <a:t>där</a:t>
          </a:r>
          <a:r>
            <a:rPr lang="en-US" sz="1800" kern="1200" dirty="0"/>
            <a:t> </a:t>
          </a:r>
          <a:r>
            <a:rPr lang="en-US" sz="1800" kern="1200" dirty="0" err="1"/>
            <a:t>likelihooden</a:t>
          </a:r>
          <a:r>
            <a:rPr lang="en-US" sz="1800" kern="1200" dirty="0"/>
            <a:t> till input features </a:t>
          </a:r>
          <a:r>
            <a:rPr lang="en-US" sz="1800" kern="1200" dirty="0" err="1"/>
            <a:t>antas</a:t>
          </a:r>
          <a:r>
            <a:rPr lang="en-US" sz="1800" kern="1200" dirty="0"/>
            <a:t> </a:t>
          </a:r>
          <a:r>
            <a:rPr lang="en-US" sz="1800" kern="1200" dirty="0" err="1"/>
            <a:t>vara</a:t>
          </a:r>
          <a:r>
            <a:rPr lang="en-US" sz="1800" kern="1200" dirty="0"/>
            <a:t> </a:t>
          </a:r>
          <a:r>
            <a:rPr lang="en-US" sz="1800" kern="1200" dirty="0" err="1"/>
            <a:t>normalfördelade</a:t>
          </a:r>
          <a:r>
            <a:rPr lang="en-US" sz="1800" kern="1200" dirty="0"/>
            <a:t> (Gaussian). </a:t>
          </a:r>
          <a:r>
            <a:rPr lang="en-US" sz="1800" kern="1200" dirty="0" err="1"/>
            <a:t>Användbar</a:t>
          </a:r>
          <a:r>
            <a:rPr lang="en-US" sz="1800" kern="1200" dirty="0"/>
            <a:t> </a:t>
          </a:r>
          <a:r>
            <a:rPr lang="en-US" sz="1800" kern="1200" dirty="0" err="1"/>
            <a:t>när</a:t>
          </a:r>
          <a:r>
            <a:rPr lang="en-US" sz="1800" kern="1200" dirty="0"/>
            <a:t> features </a:t>
          </a:r>
          <a:r>
            <a:rPr lang="en-US" sz="1800" kern="1200" dirty="0" err="1"/>
            <a:t>är</a:t>
          </a:r>
          <a:r>
            <a:rPr lang="en-US" sz="1800" kern="1200" dirty="0"/>
            <a:t> </a:t>
          </a:r>
          <a:r>
            <a:rPr lang="en-US" sz="1800" i="1" u="sng" kern="1200" dirty="0" err="1"/>
            <a:t>kontinuerliga</a:t>
          </a:r>
          <a:endParaRPr lang="en-US" sz="1800" kern="1200" dirty="0"/>
        </a:p>
      </dsp:txBody>
      <dsp:txXfrm>
        <a:off x="1927918" y="713"/>
        <a:ext cx="5075858" cy="1669193"/>
      </dsp:txXfrm>
    </dsp:sp>
    <dsp:sp modelId="{42876E3F-EB30-4878-A3C8-F6810550A351}">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12C82-5213-408F-B63D-0D47C39104D5}">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31A20F-0120-408F-BC1D-6F30DDCB6766}">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100000"/>
            </a:lnSpc>
            <a:spcBef>
              <a:spcPct val="0"/>
            </a:spcBef>
            <a:spcAft>
              <a:spcPct val="35000"/>
            </a:spcAft>
            <a:buNone/>
          </a:pPr>
          <a:r>
            <a:rPr lang="en-US" sz="1800" b="1" kern="1200" dirty="0"/>
            <a:t>Multinomial NB</a:t>
          </a:r>
          <a:r>
            <a:rPr lang="en-US" sz="1800" kern="1200" dirty="0"/>
            <a:t> </a:t>
          </a:r>
          <a:r>
            <a:rPr lang="en-US" sz="1800" kern="1200" dirty="0" err="1"/>
            <a:t>passar</a:t>
          </a:r>
          <a:r>
            <a:rPr lang="en-US" sz="1800" kern="1200" dirty="0"/>
            <a:t> bra </a:t>
          </a:r>
          <a:r>
            <a:rPr lang="en-US" sz="1800" kern="1200" dirty="0" err="1"/>
            <a:t>när</a:t>
          </a:r>
          <a:r>
            <a:rPr lang="en-US" sz="1800" kern="1200" dirty="0"/>
            <a:t> </a:t>
          </a:r>
          <a:r>
            <a:rPr lang="en-US" sz="1800" kern="1200" dirty="0" err="1"/>
            <a:t>klassificeringen</a:t>
          </a:r>
          <a:r>
            <a:rPr lang="en-US" sz="1800" kern="1200" dirty="0"/>
            <a:t> </a:t>
          </a:r>
          <a:r>
            <a:rPr lang="en-US" sz="1800" kern="1200" dirty="0" err="1"/>
            <a:t>är</a:t>
          </a:r>
          <a:r>
            <a:rPr lang="en-US" sz="1800" kern="1200" dirty="0"/>
            <a:t> med </a:t>
          </a:r>
          <a:r>
            <a:rPr lang="en-US" sz="1800" i="1" u="sng" kern="1200" dirty="0" err="1"/>
            <a:t>diskrete</a:t>
          </a:r>
          <a:r>
            <a:rPr lang="en-US" sz="1800" i="1" u="sng" kern="1200" dirty="0"/>
            <a:t> features</a:t>
          </a:r>
        </a:p>
      </dsp:txBody>
      <dsp:txXfrm>
        <a:off x="1927918" y="2087205"/>
        <a:ext cx="5075858" cy="1669193"/>
      </dsp:txXfrm>
    </dsp:sp>
    <dsp:sp modelId="{F59CD8A6-5B6F-44BC-A056-11A02D1ECA9B}">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07BF31-12E4-468E-BF96-95C2B1C8ECAB}">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1588A-C43A-4293-854B-F229A47A6393}">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1927918" y="4173697"/>
        <a:ext cx="5075858" cy="166919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68F5C-178C-4950-9ED9-41857967196E}">
      <dsp:nvSpPr>
        <dsp:cNvPr id="0" name=""/>
        <dsp:cNvSpPr/>
      </dsp:nvSpPr>
      <dsp:spPr>
        <a:xfrm>
          <a:off x="0" y="1890"/>
          <a:ext cx="7003777" cy="8054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E295FC-74C1-468C-9F35-8241114C4A82}">
      <dsp:nvSpPr>
        <dsp:cNvPr id="0" name=""/>
        <dsp:cNvSpPr/>
      </dsp:nvSpPr>
      <dsp:spPr>
        <a:xfrm>
          <a:off x="243661" y="183126"/>
          <a:ext cx="443021" cy="4430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3C4E53-9785-49D7-9D34-6DF62201E717}">
      <dsp:nvSpPr>
        <dsp:cNvPr id="0" name=""/>
        <dsp:cNvSpPr/>
      </dsp:nvSpPr>
      <dsp:spPr>
        <a:xfrm>
          <a:off x="930344" y="1890"/>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dirty="0" err="1"/>
            <a:t>Använder</a:t>
          </a:r>
          <a:r>
            <a:rPr lang="en-US" sz="1900" kern="1200" dirty="0"/>
            <a:t> </a:t>
          </a:r>
          <a:r>
            <a:rPr lang="en-US" sz="1900" kern="1200" dirty="0" err="1"/>
            <a:t>MultinomialNB</a:t>
          </a:r>
          <a:r>
            <a:rPr lang="en-US" sz="1900" kern="1200" dirty="0"/>
            <a:t> </a:t>
          </a:r>
          <a:r>
            <a:rPr lang="en-US" sz="1900" kern="1200" dirty="0" err="1"/>
            <a:t>estimtorn</a:t>
          </a:r>
          <a:r>
            <a:rPr lang="en-US" sz="1900" kern="1200" dirty="0"/>
            <a:t> </a:t>
          </a:r>
          <a:r>
            <a:rPr lang="en-US" sz="1900" kern="1200" dirty="0" err="1"/>
            <a:t>från</a:t>
          </a:r>
          <a:r>
            <a:rPr lang="en-US" sz="1900" kern="1200" dirty="0"/>
            <a:t> </a:t>
          </a:r>
          <a:r>
            <a:rPr lang="en-US" sz="1900" kern="1200" dirty="0" err="1"/>
            <a:t>scikit.naive_bayes</a:t>
          </a:r>
          <a:endParaRPr lang="en-US" sz="1900" kern="1200" dirty="0"/>
        </a:p>
      </dsp:txBody>
      <dsp:txXfrm>
        <a:off x="930344" y="1890"/>
        <a:ext cx="6073432" cy="805493"/>
      </dsp:txXfrm>
    </dsp:sp>
    <dsp:sp modelId="{C8B2D943-2C5F-4801-9FD0-D53167D3DDED}">
      <dsp:nvSpPr>
        <dsp:cNvPr id="0" name=""/>
        <dsp:cNvSpPr/>
      </dsp:nvSpPr>
      <dsp:spPr>
        <a:xfrm>
          <a:off x="0" y="1008756"/>
          <a:ext cx="7003777" cy="80549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0D290-C2D5-46C6-9AD5-57BCBEC4E1D0}">
      <dsp:nvSpPr>
        <dsp:cNvPr id="0" name=""/>
        <dsp:cNvSpPr/>
      </dsp:nvSpPr>
      <dsp:spPr>
        <a:xfrm>
          <a:off x="243661" y="1189992"/>
          <a:ext cx="443021" cy="4430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77223F-CC36-45AC-82DF-576F7ED1AD8F}">
      <dsp:nvSpPr>
        <dsp:cNvPr id="0" name=""/>
        <dsp:cNvSpPr/>
      </dsp:nvSpPr>
      <dsp:spPr>
        <a:xfrm>
          <a:off x="930344" y="1008756"/>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dirty="0" err="1"/>
            <a:t>Relativt</a:t>
          </a:r>
          <a:r>
            <a:rPr lang="en-US" sz="1900" kern="1200" dirty="0"/>
            <a:t> </a:t>
          </a:r>
          <a:r>
            <a:rPr lang="en-US" sz="1900" kern="1200" dirty="0" err="1"/>
            <a:t>lätt</a:t>
          </a:r>
          <a:r>
            <a:rPr lang="en-US" sz="1900" kern="1200" dirty="0"/>
            <a:t> </a:t>
          </a:r>
          <a:r>
            <a:rPr lang="en-US" sz="1900" kern="1200" dirty="0" err="1"/>
            <a:t>att</a:t>
          </a:r>
          <a:r>
            <a:rPr lang="en-US" sz="1900" kern="1200" dirty="0"/>
            <a:t> </a:t>
          </a:r>
          <a:r>
            <a:rPr lang="en-US" sz="1900" kern="1200" dirty="0" err="1"/>
            <a:t>använda</a:t>
          </a:r>
          <a:r>
            <a:rPr lang="en-US" sz="1900" kern="1200" dirty="0"/>
            <a:t> </a:t>
          </a:r>
          <a:r>
            <a:rPr lang="en-US" sz="1900" kern="1200" dirty="0" err="1"/>
            <a:t>för</a:t>
          </a:r>
          <a:r>
            <a:rPr lang="en-US" sz="1900" kern="1200" dirty="0"/>
            <a:t> simple </a:t>
          </a:r>
          <a:r>
            <a:rPr lang="en-US" sz="1900" kern="1200" dirty="0" err="1"/>
            <a:t>modellering</a:t>
          </a:r>
          <a:r>
            <a:rPr lang="en-US" sz="1900" kern="1200" dirty="0"/>
            <a:t>, </a:t>
          </a:r>
          <a:r>
            <a:rPr lang="en-US" sz="1900" kern="1200" dirty="0" err="1"/>
            <a:t>inte</a:t>
          </a:r>
          <a:r>
            <a:rPr lang="en-US" sz="1900" kern="1200" dirty="0"/>
            <a:t> manga </a:t>
          </a:r>
          <a:r>
            <a:rPr lang="en-US" sz="1900" kern="1200" dirty="0" err="1"/>
            <a:t>hyperparametre</a:t>
          </a:r>
          <a:r>
            <a:rPr lang="en-US" sz="1900" kern="1200" dirty="0"/>
            <a:t> </a:t>
          </a:r>
          <a:r>
            <a:rPr lang="en-US" sz="1900" kern="1200" dirty="0" err="1"/>
            <a:t>att</a:t>
          </a:r>
          <a:r>
            <a:rPr lang="en-US" sz="1900" kern="1200" dirty="0"/>
            <a:t> </a:t>
          </a:r>
          <a:r>
            <a:rPr lang="en-US" sz="1900" kern="1200" dirty="0" err="1"/>
            <a:t>använda</a:t>
          </a:r>
          <a:endParaRPr lang="en-US" sz="1900" kern="1200" dirty="0"/>
        </a:p>
      </dsp:txBody>
      <dsp:txXfrm>
        <a:off x="930344" y="1008756"/>
        <a:ext cx="6073432" cy="805493"/>
      </dsp:txXfrm>
    </dsp:sp>
    <dsp:sp modelId="{246CE4B4-6C6D-4AB1-8294-7D74E2E4C2BD}">
      <dsp:nvSpPr>
        <dsp:cNvPr id="0" name=""/>
        <dsp:cNvSpPr/>
      </dsp:nvSpPr>
      <dsp:spPr>
        <a:xfrm>
          <a:off x="0" y="2015622"/>
          <a:ext cx="7003777" cy="80549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164474-DEC9-4024-8959-0999EBFA3A0E}">
      <dsp:nvSpPr>
        <dsp:cNvPr id="0" name=""/>
        <dsp:cNvSpPr/>
      </dsp:nvSpPr>
      <dsp:spPr>
        <a:xfrm>
          <a:off x="243661" y="2196858"/>
          <a:ext cx="443021" cy="4430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21CCB-0D5D-4F88-987E-937D7248B304}">
      <dsp:nvSpPr>
        <dsp:cNvPr id="0" name=""/>
        <dsp:cNvSpPr/>
      </dsp:nvSpPr>
      <dsp:spPr>
        <a:xfrm>
          <a:off x="930344" y="2015622"/>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Alpha: Smoothing parameter (use default value = 1)</a:t>
          </a:r>
        </a:p>
      </dsp:txBody>
      <dsp:txXfrm>
        <a:off x="930344" y="2015622"/>
        <a:ext cx="6073432" cy="805493"/>
      </dsp:txXfrm>
    </dsp:sp>
    <dsp:sp modelId="{797CA7F4-48F9-41E0-BAA4-68EF9E484B4C}">
      <dsp:nvSpPr>
        <dsp:cNvPr id="0" name=""/>
        <dsp:cNvSpPr/>
      </dsp:nvSpPr>
      <dsp:spPr>
        <a:xfrm>
          <a:off x="0" y="3022489"/>
          <a:ext cx="7003777" cy="80549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06116-E2EC-485A-8A6D-DF18A4B5E42C}">
      <dsp:nvSpPr>
        <dsp:cNvPr id="0" name=""/>
        <dsp:cNvSpPr/>
      </dsp:nvSpPr>
      <dsp:spPr>
        <a:xfrm>
          <a:off x="243661" y="3203725"/>
          <a:ext cx="443021" cy="4430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1F7B06-C90A-4600-ABC9-B38BA2051DC9}">
      <dsp:nvSpPr>
        <dsp:cNvPr id="0" name=""/>
        <dsp:cNvSpPr/>
      </dsp:nvSpPr>
      <dsp:spPr>
        <a:xfrm>
          <a:off x="930344" y="3022489"/>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Methods:</a:t>
          </a:r>
        </a:p>
      </dsp:txBody>
      <dsp:txXfrm>
        <a:off x="930344" y="3022489"/>
        <a:ext cx="6073432" cy="805493"/>
      </dsp:txXfrm>
    </dsp:sp>
    <dsp:sp modelId="{815FC7BE-84E9-4468-A2CA-89DD13488827}">
      <dsp:nvSpPr>
        <dsp:cNvPr id="0" name=""/>
        <dsp:cNvSpPr/>
      </dsp:nvSpPr>
      <dsp:spPr>
        <a:xfrm>
          <a:off x="0" y="4029355"/>
          <a:ext cx="7003777" cy="80549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461BC1-FEFC-4C27-B8A0-EBA7BEC590BD}">
      <dsp:nvSpPr>
        <dsp:cNvPr id="0" name=""/>
        <dsp:cNvSpPr/>
      </dsp:nvSpPr>
      <dsp:spPr>
        <a:xfrm>
          <a:off x="243661" y="4210591"/>
          <a:ext cx="443021" cy="4430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5A40DD-BB31-48A1-AC1C-9044847A3246}">
      <dsp:nvSpPr>
        <dsp:cNvPr id="0" name=""/>
        <dsp:cNvSpPr/>
      </dsp:nvSpPr>
      <dsp:spPr>
        <a:xfrm>
          <a:off x="930344" y="4029355"/>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dirty="0" err="1"/>
            <a:t>predict_proba</a:t>
          </a:r>
          <a:r>
            <a:rPr lang="en-US" sz="1900" kern="1200" dirty="0"/>
            <a:t>: for predicting probabilities</a:t>
          </a:r>
        </a:p>
      </dsp:txBody>
      <dsp:txXfrm>
        <a:off x="930344" y="4029355"/>
        <a:ext cx="6073432" cy="805493"/>
      </dsp:txXfrm>
    </dsp:sp>
    <dsp:sp modelId="{002F81AD-8543-4B40-A0DD-74920BA770C6}">
      <dsp:nvSpPr>
        <dsp:cNvPr id="0" name=""/>
        <dsp:cNvSpPr/>
      </dsp:nvSpPr>
      <dsp:spPr>
        <a:xfrm>
          <a:off x="0" y="5036221"/>
          <a:ext cx="7003777" cy="8054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AFA64F-9280-4B8E-881F-B2677A0867C9}">
      <dsp:nvSpPr>
        <dsp:cNvPr id="0" name=""/>
        <dsp:cNvSpPr/>
      </dsp:nvSpPr>
      <dsp:spPr>
        <a:xfrm>
          <a:off x="243661" y="5217457"/>
          <a:ext cx="443021" cy="4430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5CC14B-6FC5-4CD0-A706-A05A68E10DB1}">
      <dsp:nvSpPr>
        <dsp:cNvPr id="0" name=""/>
        <dsp:cNvSpPr/>
      </dsp:nvSpPr>
      <dsp:spPr>
        <a:xfrm>
          <a:off x="930344" y="5036221"/>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predict: for predicting classes</a:t>
          </a:r>
        </a:p>
      </dsp:txBody>
      <dsp:txXfrm>
        <a:off x="930344" y="5036221"/>
        <a:ext cx="6073432" cy="80549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1FCD7-578E-451A-BF2A-11AAA7072D9A}">
      <dsp:nvSpPr>
        <dsp:cNvPr id="0" name=""/>
        <dsp:cNvSpPr/>
      </dsp:nvSpPr>
      <dsp:spPr>
        <a:xfrm>
          <a:off x="0" y="1890"/>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A00C0-DAC9-45FF-BB73-901A34EB9175}">
      <dsp:nvSpPr>
        <dsp:cNvPr id="0" name=""/>
        <dsp:cNvSpPr/>
      </dsp:nvSpPr>
      <dsp:spPr>
        <a:xfrm>
          <a:off x="243661" y="183126"/>
          <a:ext cx="443021" cy="4430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EB047B-A34F-449A-BC94-A865A03267F4}">
      <dsp:nvSpPr>
        <dsp:cNvPr id="0" name=""/>
        <dsp:cNvSpPr/>
      </dsp:nvSpPr>
      <dsp:spPr>
        <a:xfrm>
          <a:off x="930344" y="1890"/>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Evaluation methods for classification</a:t>
          </a:r>
        </a:p>
      </dsp:txBody>
      <dsp:txXfrm>
        <a:off x="930344" y="1890"/>
        <a:ext cx="6073432" cy="805493"/>
      </dsp:txXfrm>
    </dsp:sp>
    <dsp:sp modelId="{D0284A92-0549-4B01-B3D3-4AC688EB7E15}">
      <dsp:nvSpPr>
        <dsp:cNvPr id="0" name=""/>
        <dsp:cNvSpPr/>
      </dsp:nvSpPr>
      <dsp:spPr>
        <a:xfrm>
          <a:off x="0" y="1008756"/>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3BD8BA-C1F2-4565-9A60-CA06A0E343F2}">
      <dsp:nvSpPr>
        <dsp:cNvPr id="0" name=""/>
        <dsp:cNvSpPr/>
      </dsp:nvSpPr>
      <dsp:spPr>
        <a:xfrm>
          <a:off x="243661" y="1189992"/>
          <a:ext cx="443021" cy="4430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A2B8EF-2CD7-4F96-8A3A-F44D28869528}">
      <dsp:nvSpPr>
        <dsp:cNvPr id="0" name=""/>
        <dsp:cNvSpPr/>
      </dsp:nvSpPr>
      <dsp:spPr>
        <a:xfrm>
          <a:off x="930344" y="1008756"/>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Confusion matrix</a:t>
          </a:r>
        </a:p>
      </dsp:txBody>
      <dsp:txXfrm>
        <a:off x="930344" y="1008756"/>
        <a:ext cx="6073432" cy="805493"/>
      </dsp:txXfrm>
    </dsp:sp>
    <dsp:sp modelId="{BD829BAB-9A5C-4799-855A-BE424BEB5CA2}">
      <dsp:nvSpPr>
        <dsp:cNvPr id="0" name=""/>
        <dsp:cNvSpPr/>
      </dsp:nvSpPr>
      <dsp:spPr>
        <a:xfrm>
          <a:off x="0" y="2015622"/>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BF41D4-3FED-4C59-9742-778C3190A1EA}">
      <dsp:nvSpPr>
        <dsp:cNvPr id="0" name=""/>
        <dsp:cNvSpPr/>
      </dsp:nvSpPr>
      <dsp:spPr>
        <a:xfrm>
          <a:off x="243661" y="2196858"/>
          <a:ext cx="443021" cy="4430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BCB98B-487E-4AD8-BA05-09FE82DA17AD}">
      <dsp:nvSpPr>
        <dsp:cNvPr id="0" name=""/>
        <dsp:cNvSpPr/>
      </dsp:nvSpPr>
      <dsp:spPr>
        <a:xfrm>
          <a:off x="930344" y="2015622"/>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Accuracy</a:t>
          </a:r>
        </a:p>
      </dsp:txBody>
      <dsp:txXfrm>
        <a:off x="930344" y="2015622"/>
        <a:ext cx="6073432" cy="805493"/>
      </dsp:txXfrm>
    </dsp:sp>
    <dsp:sp modelId="{4DF36012-70AD-40BD-B51F-E286A9643143}">
      <dsp:nvSpPr>
        <dsp:cNvPr id="0" name=""/>
        <dsp:cNvSpPr/>
      </dsp:nvSpPr>
      <dsp:spPr>
        <a:xfrm>
          <a:off x="0" y="3022489"/>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164C80-ECB6-4A5A-99B0-B3A8137CC90D}">
      <dsp:nvSpPr>
        <dsp:cNvPr id="0" name=""/>
        <dsp:cNvSpPr/>
      </dsp:nvSpPr>
      <dsp:spPr>
        <a:xfrm>
          <a:off x="243661" y="3203725"/>
          <a:ext cx="443021" cy="4430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5DEBA1-EB97-406E-A1C9-84F5F1E36DE4}">
      <dsp:nvSpPr>
        <dsp:cNvPr id="0" name=""/>
        <dsp:cNvSpPr/>
      </dsp:nvSpPr>
      <dsp:spPr>
        <a:xfrm>
          <a:off x="930344" y="3022489"/>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Precision</a:t>
          </a:r>
        </a:p>
      </dsp:txBody>
      <dsp:txXfrm>
        <a:off x="930344" y="3022489"/>
        <a:ext cx="6073432" cy="805493"/>
      </dsp:txXfrm>
    </dsp:sp>
    <dsp:sp modelId="{893C8C8D-FB8D-421A-9ED4-956E167CFA62}">
      <dsp:nvSpPr>
        <dsp:cNvPr id="0" name=""/>
        <dsp:cNvSpPr/>
      </dsp:nvSpPr>
      <dsp:spPr>
        <a:xfrm>
          <a:off x="0" y="4029355"/>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44E63C-ED64-4D11-B49C-FF26A49D93FF}">
      <dsp:nvSpPr>
        <dsp:cNvPr id="0" name=""/>
        <dsp:cNvSpPr/>
      </dsp:nvSpPr>
      <dsp:spPr>
        <a:xfrm>
          <a:off x="243661" y="4210591"/>
          <a:ext cx="443021" cy="4430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BC4FAA-9E6C-4946-B502-C49EF44EFB69}">
      <dsp:nvSpPr>
        <dsp:cNvPr id="0" name=""/>
        <dsp:cNvSpPr/>
      </dsp:nvSpPr>
      <dsp:spPr>
        <a:xfrm>
          <a:off x="930344" y="4029355"/>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Recall</a:t>
          </a:r>
        </a:p>
      </dsp:txBody>
      <dsp:txXfrm>
        <a:off x="930344" y="4029355"/>
        <a:ext cx="6073432" cy="805493"/>
      </dsp:txXfrm>
    </dsp:sp>
    <dsp:sp modelId="{561C4D29-0B06-4395-A3A9-25AF5200C8C8}">
      <dsp:nvSpPr>
        <dsp:cNvPr id="0" name=""/>
        <dsp:cNvSpPr/>
      </dsp:nvSpPr>
      <dsp:spPr>
        <a:xfrm>
          <a:off x="0" y="5036221"/>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D530E7-4FFB-493F-87E0-E68B80572356}">
      <dsp:nvSpPr>
        <dsp:cNvPr id="0" name=""/>
        <dsp:cNvSpPr/>
      </dsp:nvSpPr>
      <dsp:spPr>
        <a:xfrm>
          <a:off x="243661" y="5217457"/>
          <a:ext cx="443021" cy="4430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A1658F-200D-41B6-982E-CEA1BFBB2DE3}">
      <dsp:nvSpPr>
        <dsp:cNvPr id="0" name=""/>
        <dsp:cNvSpPr/>
      </dsp:nvSpPr>
      <dsp:spPr>
        <a:xfrm>
          <a:off x="930344" y="5036221"/>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Threshold value</a:t>
          </a:r>
        </a:p>
      </dsp:txBody>
      <dsp:txXfrm>
        <a:off x="930344" y="5036221"/>
        <a:ext cx="6073432" cy="8054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082BF-6246-5B4D-A14A-4A5712469D51}">
      <dsp:nvSpPr>
        <dsp:cNvPr id="0" name=""/>
        <dsp:cNvSpPr/>
      </dsp:nvSpPr>
      <dsp:spPr>
        <a:xfrm>
          <a:off x="9099944" y="1593594"/>
          <a:ext cx="2294569" cy="341087"/>
        </a:xfrm>
        <a:custGeom>
          <a:avLst/>
          <a:gdLst/>
          <a:ahLst/>
          <a:cxnLst/>
          <a:rect l="0" t="0" r="0" b="0"/>
          <a:pathLst>
            <a:path>
              <a:moveTo>
                <a:pt x="0" y="0"/>
              </a:moveTo>
              <a:lnTo>
                <a:pt x="0" y="203340"/>
              </a:lnTo>
              <a:lnTo>
                <a:pt x="2294569" y="203340"/>
              </a:lnTo>
              <a:lnTo>
                <a:pt x="2294569" y="341087"/>
              </a:lnTo>
            </a:path>
          </a:pathLst>
        </a:custGeom>
        <a:no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8BBBEA2-9E10-6B4A-A8FD-91FC5097414D}">
      <dsp:nvSpPr>
        <dsp:cNvPr id="0" name=""/>
        <dsp:cNvSpPr/>
      </dsp:nvSpPr>
      <dsp:spPr>
        <a:xfrm>
          <a:off x="9099944" y="1593594"/>
          <a:ext cx="764856" cy="341087"/>
        </a:xfrm>
        <a:custGeom>
          <a:avLst/>
          <a:gdLst/>
          <a:ahLst/>
          <a:cxnLst/>
          <a:rect l="0" t="0" r="0" b="0"/>
          <a:pathLst>
            <a:path>
              <a:moveTo>
                <a:pt x="0" y="0"/>
              </a:moveTo>
              <a:lnTo>
                <a:pt x="0" y="203340"/>
              </a:lnTo>
              <a:lnTo>
                <a:pt x="764856" y="203340"/>
              </a:lnTo>
              <a:lnTo>
                <a:pt x="764856" y="341087"/>
              </a:lnTo>
            </a:path>
          </a:pathLst>
        </a:custGeom>
        <a:no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1E02B78-E284-944B-A03B-8AEF2BC8D712}">
      <dsp:nvSpPr>
        <dsp:cNvPr id="0" name=""/>
        <dsp:cNvSpPr/>
      </dsp:nvSpPr>
      <dsp:spPr>
        <a:xfrm>
          <a:off x="8335088" y="1593594"/>
          <a:ext cx="764856" cy="341087"/>
        </a:xfrm>
        <a:custGeom>
          <a:avLst/>
          <a:gdLst/>
          <a:ahLst/>
          <a:cxnLst/>
          <a:rect l="0" t="0" r="0" b="0"/>
          <a:pathLst>
            <a:path>
              <a:moveTo>
                <a:pt x="764856" y="0"/>
              </a:moveTo>
              <a:lnTo>
                <a:pt x="764856" y="203340"/>
              </a:lnTo>
              <a:lnTo>
                <a:pt x="0" y="203340"/>
              </a:lnTo>
              <a:lnTo>
                <a:pt x="0" y="341087"/>
              </a:lnTo>
            </a:path>
          </a:pathLst>
        </a:custGeom>
        <a:no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19ABC01-3C01-0244-A2B2-E6E88674C391}">
      <dsp:nvSpPr>
        <dsp:cNvPr id="0" name=""/>
        <dsp:cNvSpPr/>
      </dsp:nvSpPr>
      <dsp:spPr>
        <a:xfrm>
          <a:off x="6805375" y="1593594"/>
          <a:ext cx="2294569" cy="341087"/>
        </a:xfrm>
        <a:custGeom>
          <a:avLst/>
          <a:gdLst/>
          <a:ahLst/>
          <a:cxnLst/>
          <a:rect l="0" t="0" r="0" b="0"/>
          <a:pathLst>
            <a:path>
              <a:moveTo>
                <a:pt x="2294569" y="0"/>
              </a:moveTo>
              <a:lnTo>
                <a:pt x="2294569" y="203340"/>
              </a:lnTo>
              <a:lnTo>
                <a:pt x="0" y="203340"/>
              </a:lnTo>
              <a:lnTo>
                <a:pt x="0" y="341087"/>
              </a:lnTo>
            </a:path>
          </a:pathLst>
        </a:custGeom>
        <a:no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62A550A-F549-8F44-8614-E1E71C419343}">
      <dsp:nvSpPr>
        <dsp:cNvPr id="0" name=""/>
        <dsp:cNvSpPr/>
      </dsp:nvSpPr>
      <dsp:spPr>
        <a:xfrm>
          <a:off x="6040518" y="662161"/>
          <a:ext cx="3059426" cy="341087"/>
        </a:xfrm>
        <a:custGeom>
          <a:avLst/>
          <a:gdLst/>
          <a:ahLst/>
          <a:cxnLst/>
          <a:rect l="0" t="0" r="0" b="0"/>
          <a:pathLst>
            <a:path>
              <a:moveTo>
                <a:pt x="0" y="0"/>
              </a:moveTo>
              <a:lnTo>
                <a:pt x="0" y="203340"/>
              </a:lnTo>
              <a:lnTo>
                <a:pt x="3059426" y="203340"/>
              </a:lnTo>
              <a:lnTo>
                <a:pt x="3059426" y="341087"/>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6DF035-69F9-E547-80A5-E799D349683F}">
      <dsp:nvSpPr>
        <dsp:cNvPr id="0" name=""/>
        <dsp:cNvSpPr/>
      </dsp:nvSpPr>
      <dsp:spPr>
        <a:xfrm>
          <a:off x="2981092" y="1593594"/>
          <a:ext cx="2294569" cy="341087"/>
        </a:xfrm>
        <a:custGeom>
          <a:avLst/>
          <a:gdLst/>
          <a:ahLst/>
          <a:cxnLst/>
          <a:rect l="0" t="0" r="0" b="0"/>
          <a:pathLst>
            <a:path>
              <a:moveTo>
                <a:pt x="0" y="0"/>
              </a:moveTo>
              <a:lnTo>
                <a:pt x="0" y="203340"/>
              </a:lnTo>
              <a:lnTo>
                <a:pt x="2294569" y="203340"/>
              </a:lnTo>
              <a:lnTo>
                <a:pt x="2294569" y="341087"/>
              </a:lnTo>
            </a:path>
          </a:pathLst>
        </a:custGeom>
        <a:no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150F085-3E6B-3A49-9464-EB3F28A3B17D}">
      <dsp:nvSpPr>
        <dsp:cNvPr id="0" name=""/>
        <dsp:cNvSpPr/>
      </dsp:nvSpPr>
      <dsp:spPr>
        <a:xfrm>
          <a:off x="2981092" y="1593594"/>
          <a:ext cx="764856" cy="341087"/>
        </a:xfrm>
        <a:custGeom>
          <a:avLst/>
          <a:gdLst/>
          <a:ahLst/>
          <a:cxnLst/>
          <a:rect l="0" t="0" r="0" b="0"/>
          <a:pathLst>
            <a:path>
              <a:moveTo>
                <a:pt x="0" y="0"/>
              </a:moveTo>
              <a:lnTo>
                <a:pt x="0" y="203340"/>
              </a:lnTo>
              <a:lnTo>
                <a:pt x="764856" y="203340"/>
              </a:lnTo>
              <a:lnTo>
                <a:pt x="764856" y="341087"/>
              </a:lnTo>
            </a:path>
          </a:pathLst>
        </a:custGeom>
        <a:no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A3BBB26-D709-4847-B882-A2734A5C43F9}">
      <dsp:nvSpPr>
        <dsp:cNvPr id="0" name=""/>
        <dsp:cNvSpPr/>
      </dsp:nvSpPr>
      <dsp:spPr>
        <a:xfrm>
          <a:off x="2216235" y="1593594"/>
          <a:ext cx="764856" cy="341087"/>
        </a:xfrm>
        <a:custGeom>
          <a:avLst/>
          <a:gdLst/>
          <a:ahLst/>
          <a:cxnLst/>
          <a:rect l="0" t="0" r="0" b="0"/>
          <a:pathLst>
            <a:path>
              <a:moveTo>
                <a:pt x="764856" y="0"/>
              </a:moveTo>
              <a:lnTo>
                <a:pt x="764856" y="203340"/>
              </a:lnTo>
              <a:lnTo>
                <a:pt x="0" y="203340"/>
              </a:lnTo>
              <a:lnTo>
                <a:pt x="0" y="341087"/>
              </a:lnTo>
            </a:path>
          </a:pathLst>
        </a:custGeom>
        <a:no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734F857-0274-B747-853D-D5890B989C47}">
      <dsp:nvSpPr>
        <dsp:cNvPr id="0" name=""/>
        <dsp:cNvSpPr/>
      </dsp:nvSpPr>
      <dsp:spPr>
        <a:xfrm>
          <a:off x="686522" y="1593594"/>
          <a:ext cx="2294569" cy="341087"/>
        </a:xfrm>
        <a:custGeom>
          <a:avLst/>
          <a:gdLst/>
          <a:ahLst/>
          <a:cxnLst/>
          <a:rect l="0" t="0" r="0" b="0"/>
          <a:pathLst>
            <a:path>
              <a:moveTo>
                <a:pt x="2294569" y="0"/>
              </a:moveTo>
              <a:lnTo>
                <a:pt x="2294569" y="203340"/>
              </a:lnTo>
              <a:lnTo>
                <a:pt x="0" y="203340"/>
              </a:lnTo>
              <a:lnTo>
                <a:pt x="0" y="341087"/>
              </a:lnTo>
            </a:path>
          </a:pathLst>
        </a:custGeom>
        <a:no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DA58DD7-045D-1747-80C4-F18476534CC8}">
      <dsp:nvSpPr>
        <dsp:cNvPr id="0" name=""/>
        <dsp:cNvSpPr/>
      </dsp:nvSpPr>
      <dsp:spPr>
        <a:xfrm>
          <a:off x="2981092" y="662161"/>
          <a:ext cx="3059426" cy="341087"/>
        </a:xfrm>
        <a:custGeom>
          <a:avLst/>
          <a:gdLst/>
          <a:ahLst/>
          <a:cxnLst/>
          <a:rect l="0" t="0" r="0" b="0"/>
          <a:pathLst>
            <a:path>
              <a:moveTo>
                <a:pt x="3059426" y="0"/>
              </a:moveTo>
              <a:lnTo>
                <a:pt x="3059426" y="203340"/>
              </a:lnTo>
              <a:lnTo>
                <a:pt x="0" y="203340"/>
              </a:lnTo>
              <a:lnTo>
                <a:pt x="0" y="341087"/>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09D6C74-E6D3-8748-AC99-FFDFD77E5D5C}">
      <dsp:nvSpPr>
        <dsp:cNvPr id="0" name=""/>
        <dsp:cNvSpPr/>
      </dsp:nvSpPr>
      <dsp:spPr>
        <a:xfrm>
          <a:off x="5470419" y="71817"/>
          <a:ext cx="1140199" cy="5903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3304" numCol="1" spcCol="1270" anchor="ctr" anchorCtr="0">
          <a:noAutofit/>
        </a:bodyPr>
        <a:lstStyle/>
        <a:p>
          <a:pPr marL="0" lvl="0" indent="0" algn="ctr" defTabSz="622300">
            <a:lnSpc>
              <a:spcPct val="90000"/>
            </a:lnSpc>
            <a:spcBef>
              <a:spcPct val="0"/>
            </a:spcBef>
            <a:spcAft>
              <a:spcPct val="35000"/>
            </a:spcAft>
            <a:buNone/>
          </a:pPr>
          <a:r>
            <a:rPr lang="en-GB" sz="1400" kern="1200"/>
            <a:t>Evaluation Methods</a:t>
          </a:r>
        </a:p>
      </dsp:txBody>
      <dsp:txXfrm>
        <a:off x="5470419" y="71817"/>
        <a:ext cx="1140199" cy="590344"/>
      </dsp:txXfrm>
    </dsp:sp>
    <dsp:sp modelId="{4F3FE742-7FEB-EC4C-9978-36FA0288A243}">
      <dsp:nvSpPr>
        <dsp:cNvPr id="0" name=""/>
        <dsp:cNvSpPr/>
      </dsp:nvSpPr>
      <dsp:spPr>
        <a:xfrm>
          <a:off x="5698458" y="530974"/>
          <a:ext cx="1026179" cy="196781"/>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GB" sz="1200" kern="1200"/>
        </a:p>
      </dsp:txBody>
      <dsp:txXfrm>
        <a:off x="5698458" y="530974"/>
        <a:ext cx="1026179" cy="196781"/>
      </dsp:txXfrm>
    </dsp:sp>
    <dsp:sp modelId="{2E015FFF-4145-5C4E-8530-E52C3EEC523F}">
      <dsp:nvSpPr>
        <dsp:cNvPr id="0" name=""/>
        <dsp:cNvSpPr/>
      </dsp:nvSpPr>
      <dsp:spPr>
        <a:xfrm>
          <a:off x="2410992" y="1003249"/>
          <a:ext cx="1140199" cy="5903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3304" numCol="1" spcCol="1270" anchor="ctr" anchorCtr="0">
          <a:noAutofit/>
        </a:bodyPr>
        <a:lstStyle/>
        <a:p>
          <a:pPr marL="0" lvl="0" indent="0" algn="ctr" defTabSz="622300">
            <a:lnSpc>
              <a:spcPct val="90000"/>
            </a:lnSpc>
            <a:spcBef>
              <a:spcPct val="0"/>
            </a:spcBef>
            <a:spcAft>
              <a:spcPct val="35000"/>
            </a:spcAft>
            <a:buNone/>
          </a:pPr>
          <a:r>
            <a:rPr lang="en-GB" sz="1400" kern="1200"/>
            <a:t>Metric based on counts</a:t>
          </a:r>
        </a:p>
      </dsp:txBody>
      <dsp:txXfrm>
        <a:off x="2410992" y="1003249"/>
        <a:ext cx="1140199" cy="590344"/>
      </dsp:txXfrm>
    </dsp:sp>
    <dsp:sp modelId="{39A19258-1A45-DC46-AD5F-3386B19A9510}">
      <dsp:nvSpPr>
        <dsp:cNvPr id="0" name=""/>
        <dsp:cNvSpPr/>
      </dsp:nvSpPr>
      <dsp:spPr>
        <a:xfrm>
          <a:off x="2639032" y="1462406"/>
          <a:ext cx="1026179" cy="196781"/>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GB" sz="1200" kern="1200"/>
        </a:p>
      </dsp:txBody>
      <dsp:txXfrm>
        <a:off x="2639032" y="1462406"/>
        <a:ext cx="1026179" cy="196781"/>
      </dsp:txXfrm>
    </dsp:sp>
    <dsp:sp modelId="{E5E33D32-A10F-9A46-9933-849B0376EF12}">
      <dsp:nvSpPr>
        <dsp:cNvPr id="0" name=""/>
        <dsp:cNvSpPr/>
      </dsp:nvSpPr>
      <dsp:spPr>
        <a:xfrm>
          <a:off x="116423" y="1934682"/>
          <a:ext cx="1140199" cy="5903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3304" numCol="1" spcCol="1270" anchor="ctr" anchorCtr="0">
          <a:noAutofit/>
        </a:bodyPr>
        <a:lstStyle/>
        <a:p>
          <a:pPr marL="0" lvl="0" indent="0" algn="ctr" defTabSz="622300">
            <a:lnSpc>
              <a:spcPct val="90000"/>
            </a:lnSpc>
            <a:spcBef>
              <a:spcPct val="0"/>
            </a:spcBef>
            <a:spcAft>
              <a:spcPct val="35000"/>
            </a:spcAft>
            <a:buNone/>
          </a:pPr>
          <a:r>
            <a:rPr lang="en-GB" sz="1400" kern="1200"/>
            <a:t>Accuracy</a:t>
          </a:r>
        </a:p>
      </dsp:txBody>
      <dsp:txXfrm>
        <a:off x="116423" y="1934682"/>
        <a:ext cx="1140199" cy="590344"/>
      </dsp:txXfrm>
    </dsp:sp>
    <dsp:sp modelId="{15FEBBB6-3DF6-AD43-A168-B8C4DB40DC7C}">
      <dsp:nvSpPr>
        <dsp:cNvPr id="0" name=""/>
        <dsp:cNvSpPr/>
      </dsp:nvSpPr>
      <dsp:spPr>
        <a:xfrm>
          <a:off x="344463" y="2393839"/>
          <a:ext cx="1026179" cy="196781"/>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GB" sz="1200" kern="1200"/>
        </a:p>
      </dsp:txBody>
      <dsp:txXfrm>
        <a:off x="344463" y="2393839"/>
        <a:ext cx="1026179" cy="196781"/>
      </dsp:txXfrm>
    </dsp:sp>
    <dsp:sp modelId="{1EBB775D-5B49-2D45-B9D6-A2F0B9CCABD4}">
      <dsp:nvSpPr>
        <dsp:cNvPr id="0" name=""/>
        <dsp:cNvSpPr/>
      </dsp:nvSpPr>
      <dsp:spPr>
        <a:xfrm>
          <a:off x="1646136" y="1934682"/>
          <a:ext cx="1140199" cy="5903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3304" numCol="1" spcCol="1270" anchor="ctr" anchorCtr="0">
          <a:noAutofit/>
        </a:bodyPr>
        <a:lstStyle/>
        <a:p>
          <a:pPr marL="0" lvl="0" indent="0" algn="ctr" defTabSz="622300">
            <a:lnSpc>
              <a:spcPct val="90000"/>
            </a:lnSpc>
            <a:spcBef>
              <a:spcPct val="0"/>
            </a:spcBef>
            <a:spcAft>
              <a:spcPct val="35000"/>
            </a:spcAft>
            <a:buNone/>
          </a:pPr>
          <a:r>
            <a:rPr lang="en-GB" sz="1400" kern="1200"/>
            <a:t>Precision</a:t>
          </a:r>
        </a:p>
      </dsp:txBody>
      <dsp:txXfrm>
        <a:off x="1646136" y="1934682"/>
        <a:ext cx="1140199" cy="590344"/>
      </dsp:txXfrm>
    </dsp:sp>
    <dsp:sp modelId="{E1492848-4311-7540-ABB4-4AF9A8500E3D}">
      <dsp:nvSpPr>
        <dsp:cNvPr id="0" name=""/>
        <dsp:cNvSpPr/>
      </dsp:nvSpPr>
      <dsp:spPr>
        <a:xfrm>
          <a:off x="1874176" y="2393839"/>
          <a:ext cx="1026179" cy="196781"/>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GB" sz="1200" kern="1200"/>
        </a:p>
      </dsp:txBody>
      <dsp:txXfrm>
        <a:off x="1874176" y="2393839"/>
        <a:ext cx="1026179" cy="196781"/>
      </dsp:txXfrm>
    </dsp:sp>
    <dsp:sp modelId="{2B635985-6152-4940-A154-2D49D226B219}">
      <dsp:nvSpPr>
        <dsp:cNvPr id="0" name=""/>
        <dsp:cNvSpPr/>
      </dsp:nvSpPr>
      <dsp:spPr>
        <a:xfrm>
          <a:off x="3175849" y="1934682"/>
          <a:ext cx="1140199" cy="5903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3304" numCol="1" spcCol="1270" anchor="ctr" anchorCtr="0">
          <a:noAutofit/>
        </a:bodyPr>
        <a:lstStyle/>
        <a:p>
          <a:pPr marL="0" lvl="0" indent="0" algn="ctr" defTabSz="622300">
            <a:lnSpc>
              <a:spcPct val="90000"/>
            </a:lnSpc>
            <a:spcBef>
              <a:spcPct val="0"/>
            </a:spcBef>
            <a:spcAft>
              <a:spcPct val="35000"/>
            </a:spcAft>
            <a:buNone/>
          </a:pPr>
          <a:r>
            <a:rPr lang="en-GB" sz="1400" kern="1200"/>
            <a:t>Recall</a:t>
          </a:r>
        </a:p>
      </dsp:txBody>
      <dsp:txXfrm>
        <a:off x="3175849" y="1934682"/>
        <a:ext cx="1140199" cy="590344"/>
      </dsp:txXfrm>
    </dsp:sp>
    <dsp:sp modelId="{9DD6A089-BD12-4E49-965A-57FC26CA5B18}">
      <dsp:nvSpPr>
        <dsp:cNvPr id="0" name=""/>
        <dsp:cNvSpPr/>
      </dsp:nvSpPr>
      <dsp:spPr>
        <a:xfrm>
          <a:off x="3403889" y="2393839"/>
          <a:ext cx="1026179" cy="196781"/>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GB" sz="1200" kern="1200"/>
        </a:p>
      </dsp:txBody>
      <dsp:txXfrm>
        <a:off x="3403889" y="2393839"/>
        <a:ext cx="1026179" cy="196781"/>
      </dsp:txXfrm>
    </dsp:sp>
    <dsp:sp modelId="{61A848DC-B2EB-E641-BD88-4CEB29F0DECC}">
      <dsp:nvSpPr>
        <dsp:cNvPr id="0" name=""/>
        <dsp:cNvSpPr/>
      </dsp:nvSpPr>
      <dsp:spPr>
        <a:xfrm>
          <a:off x="4705562" y="1934682"/>
          <a:ext cx="1140199" cy="5903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3304" numCol="1" spcCol="1270" anchor="ctr" anchorCtr="0">
          <a:noAutofit/>
        </a:bodyPr>
        <a:lstStyle/>
        <a:p>
          <a:pPr marL="0" lvl="0" indent="0" algn="ctr" defTabSz="622300">
            <a:lnSpc>
              <a:spcPct val="90000"/>
            </a:lnSpc>
            <a:spcBef>
              <a:spcPct val="0"/>
            </a:spcBef>
            <a:spcAft>
              <a:spcPct val="35000"/>
            </a:spcAft>
            <a:buNone/>
          </a:pPr>
          <a:r>
            <a:rPr lang="en-GB" sz="1400" kern="1200"/>
            <a:t>Specificity</a:t>
          </a:r>
        </a:p>
      </dsp:txBody>
      <dsp:txXfrm>
        <a:off x="4705562" y="1934682"/>
        <a:ext cx="1140199" cy="590344"/>
      </dsp:txXfrm>
    </dsp:sp>
    <dsp:sp modelId="{17699ED7-2AD7-C04F-ABB4-1CA0EB5A000D}">
      <dsp:nvSpPr>
        <dsp:cNvPr id="0" name=""/>
        <dsp:cNvSpPr/>
      </dsp:nvSpPr>
      <dsp:spPr>
        <a:xfrm>
          <a:off x="4933602" y="2393839"/>
          <a:ext cx="1026179" cy="196781"/>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GB" sz="1200" kern="1200"/>
        </a:p>
      </dsp:txBody>
      <dsp:txXfrm>
        <a:off x="4933602" y="2393839"/>
        <a:ext cx="1026179" cy="196781"/>
      </dsp:txXfrm>
    </dsp:sp>
    <dsp:sp modelId="{ADD1AF42-F956-EA4D-9752-E21B3C37D250}">
      <dsp:nvSpPr>
        <dsp:cNvPr id="0" name=""/>
        <dsp:cNvSpPr/>
      </dsp:nvSpPr>
      <dsp:spPr>
        <a:xfrm>
          <a:off x="8529845" y="1003249"/>
          <a:ext cx="1140199" cy="5903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3304" numCol="1" spcCol="1270" anchor="ctr" anchorCtr="0">
          <a:noAutofit/>
        </a:bodyPr>
        <a:lstStyle/>
        <a:p>
          <a:pPr marL="0" lvl="0" indent="0" algn="ctr" defTabSz="622300">
            <a:lnSpc>
              <a:spcPct val="90000"/>
            </a:lnSpc>
            <a:spcBef>
              <a:spcPct val="0"/>
            </a:spcBef>
            <a:spcAft>
              <a:spcPct val="35000"/>
            </a:spcAft>
            <a:buNone/>
          </a:pPr>
          <a:r>
            <a:rPr lang="en-GB" sz="1400" kern="1200"/>
            <a:t>Geometric methods</a:t>
          </a:r>
        </a:p>
      </dsp:txBody>
      <dsp:txXfrm>
        <a:off x="8529845" y="1003249"/>
        <a:ext cx="1140199" cy="590344"/>
      </dsp:txXfrm>
    </dsp:sp>
    <dsp:sp modelId="{79C3CA87-FBE9-6F47-9439-B898AD151B0C}">
      <dsp:nvSpPr>
        <dsp:cNvPr id="0" name=""/>
        <dsp:cNvSpPr/>
      </dsp:nvSpPr>
      <dsp:spPr>
        <a:xfrm>
          <a:off x="8757884" y="1462406"/>
          <a:ext cx="1026179" cy="196781"/>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GB" sz="1200" kern="1200"/>
        </a:p>
      </dsp:txBody>
      <dsp:txXfrm>
        <a:off x="8757884" y="1462406"/>
        <a:ext cx="1026179" cy="196781"/>
      </dsp:txXfrm>
    </dsp:sp>
    <dsp:sp modelId="{6B861C3E-633E-D144-A797-48602BE15F7E}">
      <dsp:nvSpPr>
        <dsp:cNvPr id="0" name=""/>
        <dsp:cNvSpPr/>
      </dsp:nvSpPr>
      <dsp:spPr>
        <a:xfrm>
          <a:off x="6235275" y="1934682"/>
          <a:ext cx="1140199" cy="5903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3304" numCol="1" spcCol="1270" anchor="ctr" anchorCtr="0">
          <a:noAutofit/>
        </a:bodyPr>
        <a:lstStyle/>
        <a:p>
          <a:pPr marL="0" lvl="0" indent="0" algn="ctr" defTabSz="622300">
            <a:lnSpc>
              <a:spcPct val="90000"/>
            </a:lnSpc>
            <a:spcBef>
              <a:spcPct val="0"/>
            </a:spcBef>
            <a:spcAft>
              <a:spcPct val="35000"/>
            </a:spcAft>
            <a:buNone/>
          </a:pPr>
          <a:r>
            <a:rPr lang="en-GB" sz="1400" kern="1200"/>
            <a:t>ROC curve</a:t>
          </a:r>
        </a:p>
      </dsp:txBody>
      <dsp:txXfrm>
        <a:off x="6235275" y="1934682"/>
        <a:ext cx="1140199" cy="590344"/>
      </dsp:txXfrm>
    </dsp:sp>
    <dsp:sp modelId="{BFEA3009-EE7A-0941-AA6D-1539A1022C4B}">
      <dsp:nvSpPr>
        <dsp:cNvPr id="0" name=""/>
        <dsp:cNvSpPr/>
      </dsp:nvSpPr>
      <dsp:spPr>
        <a:xfrm>
          <a:off x="6463315" y="2393839"/>
          <a:ext cx="1026179" cy="196781"/>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GB" sz="1200" kern="1200"/>
        </a:p>
      </dsp:txBody>
      <dsp:txXfrm>
        <a:off x="6463315" y="2393839"/>
        <a:ext cx="1026179" cy="196781"/>
      </dsp:txXfrm>
    </dsp:sp>
    <dsp:sp modelId="{6BE10D4C-7F43-7445-8B0B-002F350CFEDC}">
      <dsp:nvSpPr>
        <dsp:cNvPr id="0" name=""/>
        <dsp:cNvSpPr/>
      </dsp:nvSpPr>
      <dsp:spPr>
        <a:xfrm>
          <a:off x="7764988" y="1934682"/>
          <a:ext cx="1140199" cy="5903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3304" numCol="1" spcCol="1270" anchor="ctr" anchorCtr="0">
          <a:noAutofit/>
        </a:bodyPr>
        <a:lstStyle/>
        <a:p>
          <a:pPr marL="0" lvl="0" indent="0" algn="ctr" defTabSz="622300">
            <a:lnSpc>
              <a:spcPct val="90000"/>
            </a:lnSpc>
            <a:spcBef>
              <a:spcPct val="0"/>
            </a:spcBef>
            <a:spcAft>
              <a:spcPct val="35000"/>
            </a:spcAft>
            <a:buNone/>
          </a:pPr>
          <a:r>
            <a:rPr lang="en-GB" sz="1400" kern="1200"/>
            <a:t>AUC</a:t>
          </a:r>
        </a:p>
      </dsp:txBody>
      <dsp:txXfrm>
        <a:off x="7764988" y="1934682"/>
        <a:ext cx="1140199" cy="590344"/>
      </dsp:txXfrm>
    </dsp:sp>
    <dsp:sp modelId="{A7DA7597-D13A-5D49-9C08-364ED1411490}">
      <dsp:nvSpPr>
        <dsp:cNvPr id="0" name=""/>
        <dsp:cNvSpPr/>
      </dsp:nvSpPr>
      <dsp:spPr>
        <a:xfrm>
          <a:off x="7993028" y="2393839"/>
          <a:ext cx="1026179" cy="196781"/>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GB" sz="1200" kern="1200"/>
        </a:p>
      </dsp:txBody>
      <dsp:txXfrm>
        <a:off x="7993028" y="2393839"/>
        <a:ext cx="1026179" cy="196781"/>
      </dsp:txXfrm>
    </dsp:sp>
    <dsp:sp modelId="{7E7CF1CC-32DA-BF47-B9F9-94B2FB867C0D}">
      <dsp:nvSpPr>
        <dsp:cNvPr id="0" name=""/>
        <dsp:cNvSpPr/>
      </dsp:nvSpPr>
      <dsp:spPr>
        <a:xfrm>
          <a:off x="9294701" y="1934682"/>
          <a:ext cx="1140199" cy="5903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3304" numCol="1" spcCol="1270" anchor="ctr" anchorCtr="0">
          <a:noAutofit/>
        </a:bodyPr>
        <a:lstStyle/>
        <a:p>
          <a:pPr marL="0" lvl="0" indent="0" algn="ctr" defTabSz="622300">
            <a:lnSpc>
              <a:spcPct val="90000"/>
            </a:lnSpc>
            <a:spcBef>
              <a:spcPct val="0"/>
            </a:spcBef>
            <a:spcAft>
              <a:spcPct val="35000"/>
            </a:spcAft>
            <a:buNone/>
          </a:pPr>
          <a:r>
            <a:rPr lang="en-GB" sz="1400" kern="1200"/>
            <a:t>K-S Chart</a:t>
          </a:r>
        </a:p>
      </dsp:txBody>
      <dsp:txXfrm>
        <a:off x="9294701" y="1934682"/>
        <a:ext cx="1140199" cy="590344"/>
      </dsp:txXfrm>
    </dsp:sp>
    <dsp:sp modelId="{47A14504-50E8-064E-A11E-A71643C62CFC}">
      <dsp:nvSpPr>
        <dsp:cNvPr id="0" name=""/>
        <dsp:cNvSpPr/>
      </dsp:nvSpPr>
      <dsp:spPr>
        <a:xfrm>
          <a:off x="9522741" y="2393839"/>
          <a:ext cx="1026179" cy="196781"/>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GB" sz="1200" kern="1200"/>
        </a:p>
      </dsp:txBody>
      <dsp:txXfrm>
        <a:off x="9522741" y="2393839"/>
        <a:ext cx="1026179" cy="196781"/>
      </dsp:txXfrm>
    </dsp:sp>
    <dsp:sp modelId="{464BA1E0-D5CD-E84F-9D88-9C97BBBB1323}">
      <dsp:nvSpPr>
        <dsp:cNvPr id="0" name=""/>
        <dsp:cNvSpPr/>
      </dsp:nvSpPr>
      <dsp:spPr>
        <a:xfrm>
          <a:off x="10824414" y="1934682"/>
          <a:ext cx="1140199" cy="59034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3304" numCol="1" spcCol="1270" anchor="ctr" anchorCtr="0">
          <a:noAutofit/>
        </a:bodyPr>
        <a:lstStyle/>
        <a:p>
          <a:pPr marL="0" lvl="0" indent="0" algn="ctr" defTabSz="622300">
            <a:lnSpc>
              <a:spcPct val="90000"/>
            </a:lnSpc>
            <a:spcBef>
              <a:spcPct val="0"/>
            </a:spcBef>
            <a:spcAft>
              <a:spcPct val="35000"/>
            </a:spcAft>
            <a:buNone/>
          </a:pPr>
          <a:r>
            <a:rPr lang="en-GB" sz="1400" kern="1200"/>
            <a:t>Gain and Lift charts</a:t>
          </a:r>
        </a:p>
      </dsp:txBody>
      <dsp:txXfrm>
        <a:off x="10824414" y="1934682"/>
        <a:ext cx="1140199" cy="590344"/>
      </dsp:txXfrm>
    </dsp:sp>
    <dsp:sp modelId="{1B518439-B6F9-B043-85C7-FD699F4C61E5}">
      <dsp:nvSpPr>
        <dsp:cNvPr id="0" name=""/>
        <dsp:cNvSpPr/>
      </dsp:nvSpPr>
      <dsp:spPr>
        <a:xfrm>
          <a:off x="11052454" y="2393839"/>
          <a:ext cx="1026179" cy="196781"/>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GB" sz="1200" kern="1200"/>
        </a:p>
      </dsp:txBody>
      <dsp:txXfrm>
        <a:off x="11052454" y="2393839"/>
        <a:ext cx="1026179" cy="196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0F0AA-1CC4-48B3-85F8-1B6FEDA87E7D}">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32BFD3-C93E-4EBF-B723-8E8E7C629051}">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1EA38F-0F6C-45A9-AF55-BE8980AC24E9}">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1111250">
            <a:lnSpc>
              <a:spcPct val="90000"/>
            </a:lnSpc>
            <a:spcBef>
              <a:spcPct val="0"/>
            </a:spcBef>
            <a:spcAft>
              <a:spcPct val="35000"/>
            </a:spcAft>
            <a:buNone/>
          </a:pPr>
          <a:r>
            <a:rPr lang="en-US" sz="2500" kern="1200"/>
            <a:t>Förutse kategorier</a:t>
          </a:r>
        </a:p>
      </dsp:txBody>
      <dsp:txXfrm>
        <a:off x="1927918" y="713"/>
        <a:ext cx="5075858" cy="1669193"/>
      </dsp:txXfrm>
    </dsp:sp>
    <dsp:sp modelId="{470FEE77-A3A5-4C3E-A20F-0485B0E26E90}">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FB8DC-9862-45B8-A68B-46DDD3946A9D}">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6A7DE0-928D-4714-83D1-88040858A0DF}">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1111250">
            <a:lnSpc>
              <a:spcPct val="90000"/>
            </a:lnSpc>
            <a:spcBef>
              <a:spcPct val="0"/>
            </a:spcBef>
            <a:spcAft>
              <a:spcPct val="35000"/>
            </a:spcAft>
            <a:buNone/>
          </a:pPr>
          <a:r>
            <a:rPr lang="en-US" sz="2500" kern="1200"/>
            <a:t>När målet (target) (output, dependent variable) är en kategori variabel</a:t>
          </a:r>
        </a:p>
      </dsp:txBody>
      <dsp:txXfrm>
        <a:off x="1927918" y="2087205"/>
        <a:ext cx="5075858" cy="1669193"/>
      </dsp:txXfrm>
    </dsp:sp>
    <dsp:sp modelId="{D7E14AF3-2A6E-4231-A88B-4630DD5099CE}">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398C81-A540-43A8-AE79-AD942FD9419A}">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CE615E-E925-4ED1-B0AE-A799F519D6FF}">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1111250">
            <a:lnSpc>
              <a:spcPct val="90000"/>
            </a:lnSpc>
            <a:spcBef>
              <a:spcPct val="0"/>
            </a:spcBef>
            <a:spcAft>
              <a:spcPct val="35000"/>
            </a:spcAft>
            <a:buNone/>
          </a:pPr>
          <a:r>
            <a:rPr lang="en-US" sz="2500" kern="1200"/>
            <a:t>T.ex. hund, katt osv</a:t>
          </a:r>
        </a:p>
      </dsp:txBody>
      <dsp:txXfrm>
        <a:off x="1927918" y="4173697"/>
        <a:ext cx="5075858" cy="1669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38BC4-2132-DA4F-B449-8DC1273E9E46}">
      <dsp:nvSpPr>
        <dsp:cNvPr id="0" name=""/>
        <dsp:cNvSpPr/>
      </dsp:nvSpPr>
      <dsp:spPr>
        <a:xfrm>
          <a:off x="3277610" y="2341651"/>
          <a:ext cx="2318933" cy="402459"/>
        </a:xfrm>
        <a:custGeom>
          <a:avLst/>
          <a:gdLst/>
          <a:ahLst/>
          <a:cxnLst/>
          <a:rect l="0" t="0" r="0" b="0"/>
          <a:pathLst>
            <a:path>
              <a:moveTo>
                <a:pt x="0" y="0"/>
              </a:moveTo>
              <a:lnTo>
                <a:pt x="0" y="201229"/>
              </a:lnTo>
              <a:lnTo>
                <a:pt x="2318933" y="201229"/>
              </a:lnTo>
              <a:lnTo>
                <a:pt x="2318933" y="40245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B7BEBB-6F47-3E4F-A55B-AB345F68FE1E}">
      <dsp:nvSpPr>
        <dsp:cNvPr id="0" name=""/>
        <dsp:cNvSpPr/>
      </dsp:nvSpPr>
      <dsp:spPr>
        <a:xfrm>
          <a:off x="3231890" y="2341651"/>
          <a:ext cx="91440" cy="402459"/>
        </a:xfrm>
        <a:custGeom>
          <a:avLst/>
          <a:gdLst/>
          <a:ahLst/>
          <a:cxnLst/>
          <a:rect l="0" t="0" r="0" b="0"/>
          <a:pathLst>
            <a:path>
              <a:moveTo>
                <a:pt x="45720" y="0"/>
              </a:moveTo>
              <a:lnTo>
                <a:pt x="45720" y="40245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A74D63-8456-1C40-B764-239A003DD88F}">
      <dsp:nvSpPr>
        <dsp:cNvPr id="0" name=""/>
        <dsp:cNvSpPr/>
      </dsp:nvSpPr>
      <dsp:spPr>
        <a:xfrm>
          <a:off x="958677" y="2341651"/>
          <a:ext cx="2318933" cy="402459"/>
        </a:xfrm>
        <a:custGeom>
          <a:avLst/>
          <a:gdLst/>
          <a:ahLst/>
          <a:cxnLst/>
          <a:rect l="0" t="0" r="0" b="0"/>
          <a:pathLst>
            <a:path>
              <a:moveTo>
                <a:pt x="2318933" y="0"/>
              </a:moveTo>
              <a:lnTo>
                <a:pt x="2318933" y="201229"/>
              </a:lnTo>
              <a:lnTo>
                <a:pt x="0" y="201229"/>
              </a:lnTo>
              <a:lnTo>
                <a:pt x="0" y="40245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A8A2B1-08C2-A949-B7C2-1DF8D648FED5}">
      <dsp:nvSpPr>
        <dsp:cNvPr id="0" name=""/>
        <dsp:cNvSpPr/>
      </dsp:nvSpPr>
      <dsp:spPr>
        <a:xfrm>
          <a:off x="2319373" y="1383414"/>
          <a:ext cx="1916473" cy="9582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Classification</a:t>
          </a:r>
        </a:p>
      </dsp:txBody>
      <dsp:txXfrm>
        <a:off x="2319373" y="1383414"/>
        <a:ext cx="1916473" cy="958236"/>
      </dsp:txXfrm>
    </dsp:sp>
    <dsp:sp modelId="{A88158BD-D099-DA40-BD10-48B608E4A69E}">
      <dsp:nvSpPr>
        <dsp:cNvPr id="0" name=""/>
        <dsp:cNvSpPr/>
      </dsp:nvSpPr>
      <dsp:spPr>
        <a:xfrm>
          <a:off x="440" y="2744110"/>
          <a:ext cx="1916473" cy="9582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Binary</a:t>
          </a:r>
        </a:p>
      </dsp:txBody>
      <dsp:txXfrm>
        <a:off x="440" y="2744110"/>
        <a:ext cx="1916473" cy="958236"/>
      </dsp:txXfrm>
    </dsp:sp>
    <dsp:sp modelId="{8DA3208B-0576-524C-AFD8-8D25D631B8DC}">
      <dsp:nvSpPr>
        <dsp:cNvPr id="0" name=""/>
        <dsp:cNvSpPr/>
      </dsp:nvSpPr>
      <dsp:spPr>
        <a:xfrm>
          <a:off x="2319373" y="2744110"/>
          <a:ext cx="1916473" cy="9582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Multi-Class</a:t>
          </a:r>
        </a:p>
      </dsp:txBody>
      <dsp:txXfrm>
        <a:off x="2319373" y="2744110"/>
        <a:ext cx="1916473" cy="958236"/>
      </dsp:txXfrm>
    </dsp:sp>
    <dsp:sp modelId="{F937604D-F0D7-654C-B192-4D8D67CA6270}">
      <dsp:nvSpPr>
        <dsp:cNvPr id="0" name=""/>
        <dsp:cNvSpPr/>
      </dsp:nvSpPr>
      <dsp:spPr>
        <a:xfrm>
          <a:off x="4638306" y="2744110"/>
          <a:ext cx="1916473" cy="9582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Multi-label</a:t>
          </a:r>
        </a:p>
      </dsp:txBody>
      <dsp:txXfrm>
        <a:off x="4638306" y="2744110"/>
        <a:ext cx="1916473" cy="9582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38BC4-2132-DA4F-B449-8DC1273E9E46}">
      <dsp:nvSpPr>
        <dsp:cNvPr id="0" name=""/>
        <dsp:cNvSpPr/>
      </dsp:nvSpPr>
      <dsp:spPr>
        <a:xfrm>
          <a:off x="3277610" y="2341651"/>
          <a:ext cx="2318933" cy="402459"/>
        </a:xfrm>
        <a:custGeom>
          <a:avLst/>
          <a:gdLst/>
          <a:ahLst/>
          <a:cxnLst/>
          <a:rect l="0" t="0" r="0" b="0"/>
          <a:pathLst>
            <a:path>
              <a:moveTo>
                <a:pt x="0" y="0"/>
              </a:moveTo>
              <a:lnTo>
                <a:pt x="0" y="201229"/>
              </a:lnTo>
              <a:lnTo>
                <a:pt x="2318933" y="201229"/>
              </a:lnTo>
              <a:lnTo>
                <a:pt x="2318933" y="40245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B7BEBB-6F47-3E4F-A55B-AB345F68FE1E}">
      <dsp:nvSpPr>
        <dsp:cNvPr id="0" name=""/>
        <dsp:cNvSpPr/>
      </dsp:nvSpPr>
      <dsp:spPr>
        <a:xfrm>
          <a:off x="3231890" y="2341651"/>
          <a:ext cx="91440" cy="402459"/>
        </a:xfrm>
        <a:custGeom>
          <a:avLst/>
          <a:gdLst/>
          <a:ahLst/>
          <a:cxnLst/>
          <a:rect l="0" t="0" r="0" b="0"/>
          <a:pathLst>
            <a:path>
              <a:moveTo>
                <a:pt x="45720" y="0"/>
              </a:moveTo>
              <a:lnTo>
                <a:pt x="45720" y="40245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A74D63-8456-1C40-B764-239A003DD88F}">
      <dsp:nvSpPr>
        <dsp:cNvPr id="0" name=""/>
        <dsp:cNvSpPr/>
      </dsp:nvSpPr>
      <dsp:spPr>
        <a:xfrm>
          <a:off x="958677" y="2341651"/>
          <a:ext cx="2318933" cy="402459"/>
        </a:xfrm>
        <a:custGeom>
          <a:avLst/>
          <a:gdLst/>
          <a:ahLst/>
          <a:cxnLst/>
          <a:rect l="0" t="0" r="0" b="0"/>
          <a:pathLst>
            <a:path>
              <a:moveTo>
                <a:pt x="2318933" y="0"/>
              </a:moveTo>
              <a:lnTo>
                <a:pt x="2318933" y="201229"/>
              </a:lnTo>
              <a:lnTo>
                <a:pt x="0" y="201229"/>
              </a:lnTo>
              <a:lnTo>
                <a:pt x="0" y="40245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A8A2B1-08C2-A949-B7C2-1DF8D648FED5}">
      <dsp:nvSpPr>
        <dsp:cNvPr id="0" name=""/>
        <dsp:cNvSpPr/>
      </dsp:nvSpPr>
      <dsp:spPr>
        <a:xfrm>
          <a:off x="2319373" y="1383414"/>
          <a:ext cx="1916473" cy="9582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Classification</a:t>
          </a:r>
        </a:p>
      </dsp:txBody>
      <dsp:txXfrm>
        <a:off x="2319373" y="1383414"/>
        <a:ext cx="1916473" cy="958236"/>
      </dsp:txXfrm>
    </dsp:sp>
    <dsp:sp modelId="{A88158BD-D099-DA40-BD10-48B608E4A69E}">
      <dsp:nvSpPr>
        <dsp:cNvPr id="0" name=""/>
        <dsp:cNvSpPr/>
      </dsp:nvSpPr>
      <dsp:spPr>
        <a:xfrm>
          <a:off x="440" y="2744110"/>
          <a:ext cx="1916473" cy="9582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Binary</a:t>
          </a:r>
        </a:p>
      </dsp:txBody>
      <dsp:txXfrm>
        <a:off x="440" y="2744110"/>
        <a:ext cx="1916473" cy="958236"/>
      </dsp:txXfrm>
    </dsp:sp>
    <dsp:sp modelId="{8DA3208B-0576-524C-AFD8-8D25D631B8DC}">
      <dsp:nvSpPr>
        <dsp:cNvPr id="0" name=""/>
        <dsp:cNvSpPr/>
      </dsp:nvSpPr>
      <dsp:spPr>
        <a:xfrm>
          <a:off x="2319373" y="2744110"/>
          <a:ext cx="1916473" cy="9582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Multi-Class</a:t>
          </a:r>
        </a:p>
      </dsp:txBody>
      <dsp:txXfrm>
        <a:off x="2319373" y="2744110"/>
        <a:ext cx="1916473" cy="958236"/>
      </dsp:txXfrm>
    </dsp:sp>
    <dsp:sp modelId="{F937604D-F0D7-654C-B192-4D8D67CA6270}">
      <dsp:nvSpPr>
        <dsp:cNvPr id="0" name=""/>
        <dsp:cNvSpPr/>
      </dsp:nvSpPr>
      <dsp:spPr>
        <a:xfrm>
          <a:off x="4638306" y="2744110"/>
          <a:ext cx="1916473" cy="95823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a:t>Multi-label</a:t>
          </a:r>
        </a:p>
      </dsp:txBody>
      <dsp:txXfrm>
        <a:off x="4638306" y="2744110"/>
        <a:ext cx="1916473" cy="9582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3BBE1-F90D-4DC5-BB67-A32A8C7B77AC}">
      <dsp:nvSpPr>
        <dsp:cNvPr id="0" name=""/>
        <dsp:cNvSpPr/>
      </dsp:nvSpPr>
      <dsp:spPr>
        <a:xfrm>
          <a:off x="666015" y="614339"/>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27CEB0-FD71-47A3-BE9A-27E7A94B42FB}">
      <dsp:nvSpPr>
        <dsp:cNvPr id="0" name=""/>
        <dsp:cNvSpPr/>
      </dsp:nvSpPr>
      <dsp:spPr>
        <a:xfrm>
          <a:off x="1053578" y="1001901"/>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F3C978-21DA-4162-8057-A7628A192409}">
      <dsp:nvSpPr>
        <dsp:cNvPr id="0" name=""/>
        <dsp:cNvSpPr/>
      </dsp:nvSpPr>
      <dsp:spPr>
        <a:xfrm>
          <a:off x="84671" y="299933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dirty="0" err="1"/>
            <a:t>Typer</a:t>
          </a:r>
          <a:r>
            <a:rPr lang="en-GB" sz="1700" kern="1200" dirty="0"/>
            <a:t> </a:t>
          </a:r>
          <a:r>
            <a:rPr lang="en-GB" sz="1700" kern="1200" dirty="0" err="1"/>
            <a:t>av</a:t>
          </a:r>
          <a:r>
            <a:rPr lang="en-GB" sz="1700" kern="1200" dirty="0"/>
            <a:t> </a:t>
          </a:r>
          <a:r>
            <a:rPr lang="en-GB" sz="1700" kern="1200" dirty="0" err="1"/>
            <a:t>klassifikationsppgifter</a:t>
          </a:r>
          <a:endParaRPr lang="en-US" sz="1700" kern="1200" dirty="0"/>
        </a:p>
      </dsp:txBody>
      <dsp:txXfrm>
        <a:off x="84671" y="2999339"/>
        <a:ext cx="2981250" cy="720000"/>
      </dsp:txXfrm>
    </dsp:sp>
    <dsp:sp modelId="{C8547D68-6BCB-4F64-8774-2126B2079147}">
      <dsp:nvSpPr>
        <dsp:cNvPr id="0" name=""/>
        <dsp:cNvSpPr/>
      </dsp:nvSpPr>
      <dsp:spPr>
        <a:xfrm>
          <a:off x="4168984" y="614339"/>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C0F44-5AA0-42F9-828D-515CF85B4D8C}">
      <dsp:nvSpPr>
        <dsp:cNvPr id="0" name=""/>
        <dsp:cNvSpPr/>
      </dsp:nvSpPr>
      <dsp:spPr>
        <a:xfrm>
          <a:off x="4556546" y="1001901"/>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4EE618-C7C7-4C29-B606-F9A79323EA08}">
      <dsp:nvSpPr>
        <dsp:cNvPr id="0" name=""/>
        <dsp:cNvSpPr/>
      </dsp:nvSpPr>
      <dsp:spPr>
        <a:xfrm>
          <a:off x="3587640" y="299933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Intentionen bakom “Logistic Regression model”</a:t>
          </a:r>
          <a:endParaRPr lang="en-US" sz="1700" kern="1200"/>
        </a:p>
      </dsp:txBody>
      <dsp:txXfrm>
        <a:off x="3587640" y="2999339"/>
        <a:ext cx="2981250" cy="720000"/>
      </dsp:txXfrm>
    </dsp:sp>
    <dsp:sp modelId="{0C7B610A-7AAF-41C3-B19A-32CB67142125}">
      <dsp:nvSpPr>
        <dsp:cNvPr id="0" name=""/>
        <dsp:cNvSpPr/>
      </dsp:nvSpPr>
      <dsp:spPr>
        <a:xfrm>
          <a:off x="7671953" y="614339"/>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34C7A-0914-46E3-A385-1D8435F2764D}">
      <dsp:nvSpPr>
        <dsp:cNvPr id="0" name=""/>
        <dsp:cNvSpPr/>
      </dsp:nvSpPr>
      <dsp:spPr>
        <a:xfrm>
          <a:off x="8059515" y="1001901"/>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054D0E-3DE3-4054-9AA2-763A10D9A3DD}">
      <dsp:nvSpPr>
        <dsp:cNvPr id="0" name=""/>
        <dsp:cNvSpPr/>
      </dsp:nvSpPr>
      <dsp:spPr>
        <a:xfrm>
          <a:off x="7090609" y="299933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dirty="0"/>
            <a:t>”The </a:t>
          </a:r>
          <a:r>
            <a:rPr lang="en-GB" sz="1700" kern="1200" dirty="0" err="1"/>
            <a:t>LogisticRegression</a:t>
          </a:r>
          <a:r>
            <a:rPr lang="en-GB" sz="1700" kern="1200" dirty="0"/>
            <a:t> object” </a:t>
          </a:r>
          <a:r>
            <a:rPr lang="en-GB" sz="1700" kern="1200" dirty="0" err="1"/>
            <a:t>från</a:t>
          </a:r>
          <a:r>
            <a:rPr lang="en-GB" sz="1700" kern="1200" dirty="0"/>
            <a:t> scikit-</a:t>
          </a:r>
          <a:r>
            <a:rPr lang="en-GB" sz="1700" kern="1200" dirty="0" err="1"/>
            <a:t>leaRn</a:t>
          </a:r>
          <a:endParaRPr lang="en-US" sz="1700" kern="1200" dirty="0"/>
        </a:p>
      </dsp:txBody>
      <dsp:txXfrm>
        <a:off x="7090609" y="2999339"/>
        <a:ext cx="2981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FA109-D78D-334E-B2D3-35B4CA05C570}">
      <dsp:nvSpPr>
        <dsp:cNvPr id="0" name=""/>
        <dsp:cNvSpPr/>
      </dsp:nvSpPr>
      <dsp:spPr>
        <a:xfrm>
          <a:off x="0" y="0"/>
          <a:ext cx="8938260" cy="10987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Positiva vikter är associerade med en högre sannolikhet för att observera den positiv klassen</a:t>
          </a:r>
        </a:p>
      </dsp:txBody>
      <dsp:txXfrm>
        <a:off x="32180" y="32180"/>
        <a:ext cx="7752667" cy="1034348"/>
      </dsp:txXfrm>
    </dsp:sp>
    <dsp:sp modelId="{C8AFC1CC-A69A-CB4D-A5E1-6CE781B23EB5}">
      <dsp:nvSpPr>
        <dsp:cNvPr id="0" name=""/>
        <dsp:cNvSpPr/>
      </dsp:nvSpPr>
      <dsp:spPr>
        <a:xfrm>
          <a:off x="788669" y="1281827"/>
          <a:ext cx="8938260" cy="109870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Negativa vikter är associerade med en lägre sannolikhet för att observera den positiva klassen</a:t>
          </a:r>
        </a:p>
      </dsp:txBody>
      <dsp:txXfrm>
        <a:off x="820849" y="1314007"/>
        <a:ext cx="7371069" cy="1034348"/>
      </dsp:txXfrm>
    </dsp:sp>
    <dsp:sp modelId="{D3620017-B45D-3A49-95AC-FAD4146CC898}">
      <dsp:nvSpPr>
        <dsp:cNvPr id="0" name=""/>
        <dsp:cNvSpPr/>
      </dsp:nvSpPr>
      <dsp:spPr>
        <a:xfrm>
          <a:off x="1577339" y="2563654"/>
          <a:ext cx="8938260" cy="109870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Värdet 0.5 används ofta för att prediktera sannolikheten för en Positiv klass, gränsen kan dock dock modifieras</a:t>
          </a:r>
        </a:p>
      </dsp:txBody>
      <dsp:txXfrm>
        <a:off x="1609519" y="2595834"/>
        <a:ext cx="7371069" cy="1034348"/>
      </dsp:txXfrm>
    </dsp:sp>
    <dsp:sp modelId="{0F058CA7-55DD-7E49-8029-E163CF235930}">
      <dsp:nvSpPr>
        <dsp:cNvPr id="0" name=""/>
        <dsp:cNvSpPr/>
      </dsp:nvSpPr>
      <dsp:spPr>
        <a:xfrm>
          <a:off x="8224099" y="833187"/>
          <a:ext cx="714160" cy="71416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384785" y="833187"/>
        <a:ext cx="392788" cy="537405"/>
      </dsp:txXfrm>
    </dsp:sp>
    <dsp:sp modelId="{C820D741-C830-504E-BDC1-3338935883D9}">
      <dsp:nvSpPr>
        <dsp:cNvPr id="0" name=""/>
        <dsp:cNvSpPr/>
      </dsp:nvSpPr>
      <dsp:spPr>
        <a:xfrm>
          <a:off x="9012769" y="2107689"/>
          <a:ext cx="714160" cy="71416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173455" y="2107689"/>
        <a:ext cx="392788" cy="5374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E038F-C748-C94E-81DB-86F600C2FAA7}">
      <dsp:nvSpPr>
        <dsp:cNvPr id="0" name=""/>
        <dsp:cNvSpPr/>
      </dsp:nvSpPr>
      <dsp:spPr>
        <a:xfrm>
          <a:off x="4157712" y="2172099"/>
          <a:ext cx="714325" cy="339953"/>
        </a:xfrm>
        <a:custGeom>
          <a:avLst/>
          <a:gdLst/>
          <a:ahLst/>
          <a:cxnLst/>
          <a:rect l="0" t="0" r="0" b="0"/>
          <a:pathLst>
            <a:path>
              <a:moveTo>
                <a:pt x="0" y="0"/>
              </a:moveTo>
              <a:lnTo>
                <a:pt x="0" y="231668"/>
              </a:lnTo>
              <a:lnTo>
                <a:pt x="714325" y="231668"/>
              </a:lnTo>
              <a:lnTo>
                <a:pt x="714325" y="339953"/>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85B3806-09A1-C744-B934-73845BE14AC8}">
      <dsp:nvSpPr>
        <dsp:cNvPr id="0" name=""/>
        <dsp:cNvSpPr/>
      </dsp:nvSpPr>
      <dsp:spPr>
        <a:xfrm>
          <a:off x="3443386" y="2172099"/>
          <a:ext cx="714325" cy="339953"/>
        </a:xfrm>
        <a:custGeom>
          <a:avLst/>
          <a:gdLst/>
          <a:ahLst/>
          <a:cxnLst/>
          <a:rect l="0" t="0" r="0" b="0"/>
          <a:pathLst>
            <a:path>
              <a:moveTo>
                <a:pt x="714325" y="0"/>
              </a:moveTo>
              <a:lnTo>
                <a:pt x="714325" y="231668"/>
              </a:lnTo>
              <a:lnTo>
                <a:pt x="0" y="231668"/>
              </a:lnTo>
              <a:lnTo>
                <a:pt x="0" y="339953"/>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EDC546C-A69E-C84A-82E4-925BB4F9C8B1}">
      <dsp:nvSpPr>
        <dsp:cNvPr id="0" name=""/>
        <dsp:cNvSpPr/>
      </dsp:nvSpPr>
      <dsp:spPr>
        <a:xfrm>
          <a:off x="2729061" y="1089896"/>
          <a:ext cx="1428650" cy="339953"/>
        </a:xfrm>
        <a:custGeom>
          <a:avLst/>
          <a:gdLst/>
          <a:ahLst/>
          <a:cxnLst/>
          <a:rect l="0" t="0" r="0" b="0"/>
          <a:pathLst>
            <a:path>
              <a:moveTo>
                <a:pt x="0" y="0"/>
              </a:moveTo>
              <a:lnTo>
                <a:pt x="0" y="231668"/>
              </a:lnTo>
              <a:lnTo>
                <a:pt x="1428650" y="231668"/>
              </a:lnTo>
              <a:lnTo>
                <a:pt x="1428650" y="339953"/>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CA0077A-0A85-9E44-B9EB-90A774F35D0F}">
      <dsp:nvSpPr>
        <dsp:cNvPr id="0" name=""/>
        <dsp:cNvSpPr/>
      </dsp:nvSpPr>
      <dsp:spPr>
        <a:xfrm>
          <a:off x="1300410" y="2172099"/>
          <a:ext cx="714325" cy="339953"/>
        </a:xfrm>
        <a:custGeom>
          <a:avLst/>
          <a:gdLst/>
          <a:ahLst/>
          <a:cxnLst/>
          <a:rect l="0" t="0" r="0" b="0"/>
          <a:pathLst>
            <a:path>
              <a:moveTo>
                <a:pt x="0" y="0"/>
              </a:moveTo>
              <a:lnTo>
                <a:pt x="0" y="231668"/>
              </a:lnTo>
              <a:lnTo>
                <a:pt x="714325" y="231668"/>
              </a:lnTo>
              <a:lnTo>
                <a:pt x="714325" y="339953"/>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37DC647-E70D-1F48-A593-8F48B7363332}">
      <dsp:nvSpPr>
        <dsp:cNvPr id="0" name=""/>
        <dsp:cNvSpPr/>
      </dsp:nvSpPr>
      <dsp:spPr>
        <a:xfrm>
          <a:off x="586085" y="2172099"/>
          <a:ext cx="714325" cy="339953"/>
        </a:xfrm>
        <a:custGeom>
          <a:avLst/>
          <a:gdLst/>
          <a:ahLst/>
          <a:cxnLst/>
          <a:rect l="0" t="0" r="0" b="0"/>
          <a:pathLst>
            <a:path>
              <a:moveTo>
                <a:pt x="714325" y="0"/>
              </a:moveTo>
              <a:lnTo>
                <a:pt x="714325" y="231668"/>
              </a:lnTo>
              <a:lnTo>
                <a:pt x="0" y="231668"/>
              </a:lnTo>
              <a:lnTo>
                <a:pt x="0" y="339953"/>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5275116-160B-0144-B9EA-CE3ECC5486DC}">
      <dsp:nvSpPr>
        <dsp:cNvPr id="0" name=""/>
        <dsp:cNvSpPr/>
      </dsp:nvSpPr>
      <dsp:spPr>
        <a:xfrm>
          <a:off x="1300410" y="1089896"/>
          <a:ext cx="1428650" cy="339953"/>
        </a:xfrm>
        <a:custGeom>
          <a:avLst/>
          <a:gdLst/>
          <a:ahLst/>
          <a:cxnLst/>
          <a:rect l="0" t="0" r="0" b="0"/>
          <a:pathLst>
            <a:path>
              <a:moveTo>
                <a:pt x="1428650" y="0"/>
              </a:moveTo>
              <a:lnTo>
                <a:pt x="1428650" y="231668"/>
              </a:lnTo>
              <a:lnTo>
                <a:pt x="0" y="231668"/>
              </a:lnTo>
              <a:lnTo>
                <a:pt x="0" y="339953"/>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0415785-C3CF-5243-84FA-9EEB9B59EF99}">
      <dsp:nvSpPr>
        <dsp:cNvPr id="0" name=""/>
        <dsp:cNvSpPr/>
      </dsp:nvSpPr>
      <dsp:spPr>
        <a:xfrm>
          <a:off x="2144613" y="347647"/>
          <a:ext cx="1168896" cy="74224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723D01E-6DAD-1940-BD95-D06549083251}">
      <dsp:nvSpPr>
        <dsp:cNvPr id="0" name=""/>
        <dsp:cNvSpPr/>
      </dsp:nvSpPr>
      <dsp:spPr>
        <a:xfrm>
          <a:off x="2274490" y="471031"/>
          <a:ext cx="1168896" cy="742249"/>
        </a:xfrm>
        <a:prstGeom prst="roundRect">
          <a:avLst>
            <a:gd name="adj" fmla="val 10000"/>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err="1"/>
            <a:t>Är</a:t>
          </a:r>
          <a:r>
            <a:rPr lang="en-GB" sz="1200" kern="1200"/>
            <a:t> gift?</a:t>
          </a:r>
        </a:p>
      </dsp:txBody>
      <dsp:txXfrm>
        <a:off x="2296230" y="492771"/>
        <a:ext cx="1125416" cy="698769"/>
      </dsp:txXfrm>
    </dsp:sp>
    <dsp:sp modelId="{A59EC398-11AB-1244-BC69-90E150FE4620}">
      <dsp:nvSpPr>
        <dsp:cNvPr id="0" name=""/>
        <dsp:cNvSpPr/>
      </dsp:nvSpPr>
      <dsp:spPr>
        <a:xfrm>
          <a:off x="715962" y="1429850"/>
          <a:ext cx="1168896" cy="74224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6651E7A-E715-714C-9840-C61DEAADE93D}">
      <dsp:nvSpPr>
        <dsp:cNvPr id="0" name=""/>
        <dsp:cNvSpPr/>
      </dsp:nvSpPr>
      <dsp:spPr>
        <a:xfrm>
          <a:off x="845839" y="1553234"/>
          <a:ext cx="1168896" cy="742249"/>
        </a:xfrm>
        <a:prstGeom prst="roundRect">
          <a:avLst>
            <a:gd name="adj" fmla="val 10000"/>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err="1"/>
            <a:t>Försenads</a:t>
          </a:r>
          <a:r>
            <a:rPr lang="en-GB" sz="1200" kern="1200"/>
            <a:t> </a:t>
          </a:r>
          <a:r>
            <a:rPr lang="en-GB" sz="1200" kern="1200" err="1"/>
            <a:t>sista</a:t>
          </a:r>
          <a:r>
            <a:rPr lang="en-GB" sz="1200" kern="1200"/>
            <a:t> 2 </a:t>
          </a:r>
          <a:r>
            <a:rPr lang="en-GB" sz="1200" kern="1200" err="1"/>
            <a:t>månaderna</a:t>
          </a:r>
          <a:endParaRPr lang="en-GB" sz="1200" kern="1200"/>
        </a:p>
      </dsp:txBody>
      <dsp:txXfrm>
        <a:off x="867579" y="1574974"/>
        <a:ext cx="1125416" cy="698769"/>
      </dsp:txXfrm>
    </dsp:sp>
    <dsp:sp modelId="{A25433C7-E89E-D14E-9006-F1B7F6E41B96}">
      <dsp:nvSpPr>
        <dsp:cNvPr id="0" name=""/>
        <dsp:cNvSpPr/>
      </dsp:nvSpPr>
      <dsp:spPr>
        <a:xfrm>
          <a:off x="1637" y="2512053"/>
          <a:ext cx="1168896" cy="74224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0A361DB-089B-454E-B10C-47F081A64C77}">
      <dsp:nvSpPr>
        <dsp:cNvPr id="0" name=""/>
        <dsp:cNvSpPr/>
      </dsp:nvSpPr>
      <dsp:spPr>
        <a:xfrm>
          <a:off x="131514" y="2635437"/>
          <a:ext cx="1168896" cy="742249"/>
        </a:xfrm>
        <a:prstGeom prst="roundRect">
          <a:avLst>
            <a:gd name="adj" fmla="val 10000"/>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err="1"/>
            <a:t>Betalar</a:t>
          </a:r>
          <a:endParaRPr lang="en-GB" sz="1200" kern="1200"/>
        </a:p>
      </dsp:txBody>
      <dsp:txXfrm>
        <a:off x="153254" y="2657177"/>
        <a:ext cx="1125416" cy="698769"/>
      </dsp:txXfrm>
    </dsp:sp>
    <dsp:sp modelId="{20993244-0434-454F-ACA3-9099893D676A}">
      <dsp:nvSpPr>
        <dsp:cNvPr id="0" name=""/>
        <dsp:cNvSpPr/>
      </dsp:nvSpPr>
      <dsp:spPr>
        <a:xfrm>
          <a:off x="1430287" y="2512053"/>
          <a:ext cx="1168896" cy="74224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A639770-1C20-104A-B269-1482B255BE4D}">
      <dsp:nvSpPr>
        <dsp:cNvPr id="0" name=""/>
        <dsp:cNvSpPr/>
      </dsp:nvSpPr>
      <dsp:spPr>
        <a:xfrm>
          <a:off x="1560165" y="2635437"/>
          <a:ext cx="1168896" cy="742249"/>
        </a:xfrm>
        <a:prstGeom prst="roundRect">
          <a:avLst>
            <a:gd name="adj" fmla="val 10000"/>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t>Default</a:t>
          </a:r>
        </a:p>
      </dsp:txBody>
      <dsp:txXfrm>
        <a:off x="1581905" y="2657177"/>
        <a:ext cx="1125416" cy="698769"/>
      </dsp:txXfrm>
    </dsp:sp>
    <dsp:sp modelId="{CE1C5124-0668-D64E-A4F8-73CC98B0E8E9}">
      <dsp:nvSpPr>
        <dsp:cNvPr id="0" name=""/>
        <dsp:cNvSpPr/>
      </dsp:nvSpPr>
      <dsp:spPr>
        <a:xfrm>
          <a:off x="3573264" y="1429850"/>
          <a:ext cx="1168896" cy="74224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62979AF-1E1E-0D49-94F9-7CDBB141E297}">
      <dsp:nvSpPr>
        <dsp:cNvPr id="0" name=""/>
        <dsp:cNvSpPr/>
      </dsp:nvSpPr>
      <dsp:spPr>
        <a:xfrm>
          <a:off x="3703141" y="1553234"/>
          <a:ext cx="1168896" cy="742249"/>
        </a:xfrm>
        <a:prstGeom prst="roundRect">
          <a:avLst>
            <a:gd name="adj" fmla="val 10000"/>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t>Faktura </a:t>
          </a:r>
          <a:r>
            <a:rPr lang="en-GB" sz="1200" kern="1200" err="1"/>
            <a:t>saldo</a:t>
          </a:r>
          <a:r>
            <a:rPr lang="en-GB" sz="1200" kern="1200"/>
            <a:t> </a:t>
          </a:r>
          <a:r>
            <a:rPr lang="en-GB" sz="1200" kern="1200" err="1"/>
            <a:t>denna</a:t>
          </a:r>
          <a:r>
            <a:rPr lang="en-GB" sz="1200" kern="1200"/>
            <a:t> </a:t>
          </a:r>
          <a:r>
            <a:rPr lang="en-GB" sz="1200" kern="1200" err="1"/>
            <a:t>månad</a:t>
          </a:r>
          <a:r>
            <a:rPr lang="en-GB" sz="1200" kern="1200"/>
            <a:t> &gt; 3000</a:t>
          </a:r>
        </a:p>
      </dsp:txBody>
      <dsp:txXfrm>
        <a:off x="3724881" y="1574974"/>
        <a:ext cx="1125416" cy="698769"/>
      </dsp:txXfrm>
    </dsp:sp>
    <dsp:sp modelId="{2822D8C9-66A1-C64A-9E0F-0E92D5CB6320}">
      <dsp:nvSpPr>
        <dsp:cNvPr id="0" name=""/>
        <dsp:cNvSpPr/>
      </dsp:nvSpPr>
      <dsp:spPr>
        <a:xfrm>
          <a:off x="2858938" y="2512053"/>
          <a:ext cx="1168896" cy="74224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82E8F86-E211-F94F-B52F-90E4F88A2F91}">
      <dsp:nvSpPr>
        <dsp:cNvPr id="0" name=""/>
        <dsp:cNvSpPr/>
      </dsp:nvSpPr>
      <dsp:spPr>
        <a:xfrm>
          <a:off x="2988816" y="2635437"/>
          <a:ext cx="1168896" cy="742249"/>
        </a:xfrm>
        <a:prstGeom prst="roundRect">
          <a:avLst>
            <a:gd name="adj" fmla="val 10000"/>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err="1"/>
            <a:t>Betalar</a:t>
          </a:r>
          <a:endParaRPr lang="en-GB" sz="1200" kern="1200"/>
        </a:p>
      </dsp:txBody>
      <dsp:txXfrm>
        <a:off x="3010556" y="2657177"/>
        <a:ext cx="1125416" cy="698769"/>
      </dsp:txXfrm>
    </dsp:sp>
    <dsp:sp modelId="{410A8767-3818-BF47-BBAB-3B05B4AD4A89}">
      <dsp:nvSpPr>
        <dsp:cNvPr id="0" name=""/>
        <dsp:cNvSpPr/>
      </dsp:nvSpPr>
      <dsp:spPr>
        <a:xfrm>
          <a:off x="4287589" y="2512053"/>
          <a:ext cx="1168896" cy="74224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7D643C0-4178-0F4B-81B2-A3B9BCAD2453}">
      <dsp:nvSpPr>
        <dsp:cNvPr id="0" name=""/>
        <dsp:cNvSpPr/>
      </dsp:nvSpPr>
      <dsp:spPr>
        <a:xfrm>
          <a:off x="4417466" y="2635437"/>
          <a:ext cx="1168896" cy="742249"/>
        </a:xfrm>
        <a:prstGeom prst="roundRect">
          <a:avLst>
            <a:gd name="adj" fmla="val 10000"/>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t>Default</a:t>
          </a:r>
        </a:p>
      </dsp:txBody>
      <dsp:txXfrm>
        <a:off x="4439206" y="2657177"/>
        <a:ext cx="1125416" cy="6987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339AC-BAB9-1B43-AC3F-790C63F344EB}">
      <dsp:nvSpPr>
        <dsp:cNvPr id="0" name=""/>
        <dsp:cNvSpPr/>
      </dsp:nvSpPr>
      <dsp:spPr>
        <a:xfrm>
          <a:off x="0" y="38155"/>
          <a:ext cx="7003777" cy="185715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Var </a:t>
          </a:r>
          <a:r>
            <a:rPr lang="en-US" sz="3400" kern="1200" dirty="0" err="1"/>
            <a:t>modellen</a:t>
          </a:r>
          <a:r>
            <a:rPr lang="en-US" sz="3400" kern="1200" dirty="0"/>
            <a:t> </a:t>
          </a:r>
          <a:r>
            <a:rPr lang="en-US" sz="3400" kern="1200" dirty="0" err="1"/>
            <a:t>kommer</a:t>
          </a:r>
          <a:r>
            <a:rPr lang="en-US" sz="3400" kern="1200" dirty="0"/>
            <a:t> </a:t>
          </a:r>
          <a:r>
            <a:rPr lang="en-US" sz="3400" kern="1200" dirty="0" err="1"/>
            <a:t>ifrån</a:t>
          </a:r>
          <a:endParaRPr lang="en-US" sz="3400" kern="1200" dirty="0"/>
        </a:p>
      </dsp:txBody>
      <dsp:txXfrm>
        <a:off x="90659" y="128814"/>
        <a:ext cx="6822459" cy="1675833"/>
      </dsp:txXfrm>
    </dsp:sp>
    <dsp:sp modelId="{7CE15467-EBC8-5843-9C47-6EC983172387}">
      <dsp:nvSpPr>
        <dsp:cNvPr id="0" name=""/>
        <dsp:cNvSpPr/>
      </dsp:nvSpPr>
      <dsp:spPr>
        <a:xfrm>
          <a:off x="0" y="1993226"/>
          <a:ext cx="7003777" cy="1857151"/>
        </a:xfrm>
        <a:prstGeom prst="roundRect">
          <a:avLst/>
        </a:prstGeom>
        <a:solidFill>
          <a:schemeClr val="accent2">
            <a:hueOff val="-743961"/>
            <a:satOff val="-5275"/>
            <a:lumOff val="-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Några</a:t>
          </a:r>
          <a:r>
            <a:rPr lang="en-US" sz="3400" kern="1200" dirty="0"/>
            <a:t> </a:t>
          </a:r>
          <a:r>
            <a:rPr lang="en-US" sz="3400" kern="1200" dirty="0" err="1"/>
            <a:t>karakteristik</a:t>
          </a:r>
          <a:r>
            <a:rPr lang="en-US" sz="3400" kern="1200" dirty="0"/>
            <a:t> av Naive Bayes classifiers</a:t>
          </a:r>
        </a:p>
      </dsp:txBody>
      <dsp:txXfrm>
        <a:off x="90659" y="2083885"/>
        <a:ext cx="6822459" cy="1675833"/>
      </dsp:txXfrm>
    </dsp:sp>
    <dsp:sp modelId="{F2D18FF5-548F-5348-A202-B66B1D472647}">
      <dsp:nvSpPr>
        <dsp:cNvPr id="0" name=""/>
        <dsp:cNvSpPr/>
      </dsp:nvSpPr>
      <dsp:spPr>
        <a:xfrm>
          <a:off x="0" y="3948298"/>
          <a:ext cx="7003777" cy="1857151"/>
        </a:xfrm>
        <a:prstGeom prst="roundRect">
          <a:avLst/>
        </a:prstGeom>
        <a:solidFill>
          <a:schemeClr val="accent2">
            <a:hueOff val="-1487921"/>
            <a:satOff val="-10549"/>
            <a:lumOff val="-45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Två</a:t>
          </a:r>
          <a:r>
            <a:rPr lang="en-US" sz="3400" kern="1200" dirty="0"/>
            <a:t> </a:t>
          </a:r>
          <a:r>
            <a:rPr lang="en-US" sz="3400" kern="1200" dirty="0" err="1"/>
            <a:t>typer</a:t>
          </a:r>
          <a:r>
            <a:rPr lang="en-US" sz="3400" kern="1200" dirty="0"/>
            <a:t> av Naive Bayes </a:t>
          </a:r>
          <a:r>
            <a:rPr lang="en-US" sz="3400" kern="1200" dirty="0" err="1"/>
            <a:t>klassificeringar</a:t>
          </a:r>
          <a:r>
            <a:rPr lang="en-US" sz="3400" kern="1200" dirty="0"/>
            <a:t> man </a:t>
          </a:r>
          <a:r>
            <a:rPr lang="en-US" sz="3400" kern="1200" dirty="0" err="1"/>
            <a:t>kan</a:t>
          </a:r>
          <a:r>
            <a:rPr lang="en-US" sz="3400" kern="1200" dirty="0"/>
            <a:t> </a:t>
          </a:r>
          <a:r>
            <a:rPr lang="en-US" sz="3400" kern="1200" dirty="0" err="1"/>
            <a:t>använda</a:t>
          </a:r>
          <a:r>
            <a:rPr lang="en-US" sz="3400" kern="1200" dirty="0"/>
            <a:t> </a:t>
          </a:r>
          <a:r>
            <a:rPr lang="en-US" sz="3400" kern="1200" dirty="0" err="1"/>
            <a:t>i</a:t>
          </a:r>
          <a:r>
            <a:rPr lang="en-US" sz="3400" kern="1200" dirty="0"/>
            <a:t> scikit-learn</a:t>
          </a:r>
        </a:p>
      </dsp:txBody>
      <dsp:txXfrm>
        <a:off x="90659" y="4038957"/>
        <a:ext cx="6822459" cy="16758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5D756-60D2-4E76-8A23-A6EB3925D161}">
      <dsp:nvSpPr>
        <dsp:cNvPr id="0" name=""/>
        <dsp:cNvSpPr/>
      </dsp:nvSpPr>
      <dsp:spPr>
        <a:xfrm>
          <a:off x="0" y="713"/>
          <a:ext cx="7003777" cy="16691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495D89-64F4-4AFF-8693-537CF2676B17}">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06025C-E926-4700-B66B-4A8558CF9B5F}">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1022350">
            <a:lnSpc>
              <a:spcPct val="90000"/>
            </a:lnSpc>
            <a:spcBef>
              <a:spcPct val="0"/>
            </a:spcBef>
            <a:spcAft>
              <a:spcPct val="35000"/>
            </a:spcAft>
            <a:buNone/>
          </a:pPr>
          <a:r>
            <a:rPr lang="en-US" sz="2300" kern="1200" dirty="0"/>
            <a:t>De </a:t>
          </a:r>
          <a:r>
            <a:rPr lang="en-US" sz="2300" kern="1200" dirty="0" err="1"/>
            <a:t>är</a:t>
          </a:r>
          <a:r>
            <a:rPr lang="en-US" sz="2300" kern="1200" dirty="0"/>
            <a:t> </a:t>
          </a:r>
          <a:r>
            <a:rPr lang="en-US" sz="2300" kern="1200" dirty="0" err="1"/>
            <a:t>högt</a:t>
          </a:r>
          <a:r>
            <a:rPr lang="en-US" sz="2300" kern="1200" dirty="0"/>
            <a:t> </a:t>
          </a:r>
          <a:r>
            <a:rPr lang="en-US" sz="2300" kern="1200" dirty="0" err="1"/>
            <a:t>skabara</a:t>
          </a:r>
          <a:r>
            <a:rPr lang="en-US" sz="2300" kern="1200" dirty="0"/>
            <a:t> </a:t>
          </a:r>
          <a:r>
            <a:rPr lang="en-US" sz="2300" kern="1200" dirty="0" err="1"/>
            <a:t>och</a:t>
          </a:r>
          <a:r>
            <a:rPr lang="en-US" sz="2300" kern="1200" dirty="0"/>
            <a:t> </a:t>
          </a:r>
          <a:r>
            <a:rPr lang="en-US" sz="2300" kern="1200" dirty="0" err="1"/>
            <a:t>snabba</a:t>
          </a:r>
          <a:r>
            <a:rPr lang="en-US" sz="2300" kern="1200" dirty="0"/>
            <a:t> </a:t>
          </a:r>
          <a:r>
            <a:rPr lang="en-US" sz="2300" kern="1200" dirty="0" err="1"/>
            <a:t>att</a:t>
          </a:r>
          <a:r>
            <a:rPr lang="en-US" sz="2300" kern="1200" dirty="0"/>
            <a:t> </a:t>
          </a:r>
          <a:r>
            <a:rPr lang="en-US" sz="2300" kern="1200" dirty="0" err="1"/>
            <a:t>träna</a:t>
          </a:r>
          <a:r>
            <a:rPr lang="en-US" sz="2300" kern="1200" dirty="0"/>
            <a:t> </a:t>
          </a:r>
          <a:r>
            <a:rPr lang="en-US" sz="2300" kern="1200" dirty="0" err="1"/>
            <a:t>och</a:t>
          </a:r>
          <a:r>
            <a:rPr lang="en-US" sz="2300" kern="1200" dirty="0"/>
            <a:t> </a:t>
          </a:r>
          <a:r>
            <a:rPr lang="en-US" sz="2300" kern="1200" dirty="0" err="1"/>
            <a:t>tillåter</a:t>
          </a:r>
          <a:r>
            <a:rPr lang="en-US" sz="2300" kern="1200" dirty="0"/>
            <a:t> </a:t>
          </a:r>
          <a:r>
            <a:rPr lang="en-US" sz="2300" kern="1200" dirty="0" err="1"/>
            <a:t>en</a:t>
          </a:r>
          <a:r>
            <a:rPr lang="en-US" sz="2300" kern="1200" dirty="0"/>
            <a:t> bra </a:t>
          </a:r>
          <a:r>
            <a:rPr lang="en-US" sz="2300" kern="1200" dirty="0" err="1"/>
            <a:t>mängd</a:t>
          </a:r>
          <a:r>
            <a:rPr lang="en-US" sz="2300" kern="1200" dirty="0"/>
            <a:t> features</a:t>
          </a:r>
        </a:p>
      </dsp:txBody>
      <dsp:txXfrm>
        <a:off x="1927918" y="713"/>
        <a:ext cx="5075858" cy="1669193"/>
      </dsp:txXfrm>
    </dsp:sp>
    <dsp:sp modelId="{21F6DAB1-DA6F-403A-8D87-F412C6D11F62}">
      <dsp:nvSpPr>
        <dsp:cNvPr id="0" name=""/>
        <dsp:cNvSpPr/>
      </dsp:nvSpPr>
      <dsp:spPr>
        <a:xfrm>
          <a:off x="0" y="2087205"/>
          <a:ext cx="7003777" cy="166919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964F03-2740-4E9B-BBFC-1D36C26B926A}">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35A502-DFFD-4FD4-8A11-B83A2F107E1F}">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1022350">
            <a:lnSpc>
              <a:spcPct val="90000"/>
            </a:lnSpc>
            <a:spcBef>
              <a:spcPct val="0"/>
            </a:spcBef>
            <a:spcAft>
              <a:spcPct val="35000"/>
            </a:spcAft>
            <a:buNone/>
          </a:pPr>
          <a:r>
            <a:rPr lang="en-US" sz="2300" kern="1200" dirty="0"/>
            <a:t>Naive Bayes Models </a:t>
          </a:r>
          <a:r>
            <a:rPr lang="en-US" sz="2300" kern="1200" dirty="0" err="1"/>
            <a:t>producerar</a:t>
          </a:r>
          <a:r>
            <a:rPr lang="en-US" sz="2300" kern="1200" dirty="0"/>
            <a:t> </a:t>
          </a:r>
          <a:r>
            <a:rPr lang="en-US" sz="2300" kern="1200" dirty="0" err="1"/>
            <a:t>väldigt</a:t>
          </a:r>
          <a:r>
            <a:rPr lang="en-US" sz="2300" kern="1200" dirty="0"/>
            <a:t> </a:t>
          </a:r>
          <a:r>
            <a:rPr lang="en-US" sz="2300" kern="1200" dirty="0" err="1"/>
            <a:t>goda</a:t>
          </a:r>
          <a:r>
            <a:rPr lang="en-US" sz="2300" kern="1200" dirty="0"/>
            <a:t> </a:t>
          </a:r>
          <a:r>
            <a:rPr lang="en-US" sz="2300" kern="1200" dirty="0" err="1"/>
            <a:t>prediktioner</a:t>
          </a:r>
          <a:r>
            <a:rPr lang="en-US" sz="2300" kern="1200" dirty="0"/>
            <a:t> </a:t>
          </a:r>
          <a:r>
            <a:rPr lang="en-US" sz="2300" kern="1200" dirty="0" err="1"/>
            <a:t>även</a:t>
          </a:r>
          <a:r>
            <a:rPr lang="en-US" sz="2300" kern="1200" dirty="0"/>
            <a:t> </a:t>
          </a:r>
          <a:r>
            <a:rPr lang="en-US" sz="2300" kern="1200" dirty="0" err="1"/>
            <a:t>när</a:t>
          </a:r>
          <a:r>
            <a:rPr lang="en-US" sz="2300" kern="1200" dirty="0"/>
            <a:t> man </a:t>
          </a:r>
          <a:r>
            <a:rPr lang="en-US" sz="2300" kern="1200" dirty="0" err="1"/>
            <a:t>jämför</a:t>
          </a:r>
          <a:r>
            <a:rPr lang="en-US" sz="2300" kern="1200" dirty="0"/>
            <a:t> med </a:t>
          </a:r>
          <a:r>
            <a:rPr lang="en-US" sz="2300" kern="1200" dirty="0" err="1"/>
            <a:t>mer</a:t>
          </a:r>
          <a:r>
            <a:rPr lang="en-US" sz="2300" kern="1200" dirty="0"/>
            <a:t> </a:t>
          </a:r>
          <a:r>
            <a:rPr lang="en-US" sz="2300" kern="1200" dirty="0" err="1"/>
            <a:t>komplexa</a:t>
          </a:r>
          <a:r>
            <a:rPr lang="en-US" sz="2300" kern="1200" dirty="0"/>
            <a:t> </a:t>
          </a:r>
          <a:r>
            <a:rPr lang="en-US" sz="2300" kern="1200" dirty="0" err="1"/>
            <a:t>modeller</a:t>
          </a:r>
          <a:endParaRPr lang="en-US" sz="2300" kern="1200" dirty="0"/>
        </a:p>
      </dsp:txBody>
      <dsp:txXfrm>
        <a:off x="1927918" y="2087205"/>
        <a:ext cx="5075858" cy="1669193"/>
      </dsp:txXfrm>
    </dsp:sp>
    <dsp:sp modelId="{7F0D3576-D8A8-4C57-B1F9-6396A066A17A}">
      <dsp:nvSpPr>
        <dsp:cNvPr id="0" name=""/>
        <dsp:cNvSpPr/>
      </dsp:nvSpPr>
      <dsp:spPr>
        <a:xfrm>
          <a:off x="0" y="4173697"/>
          <a:ext cx="7003777" cy="166919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6C3D4D-823A-416B-98C9-7D15ED7074D5}">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0426C5-5D34-4B60-8D27-16F5D8D5C08C}">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1022350">
            <a:lnSpc>
              <a:spcPct val="90000"/>
            </a:lnSpc>
            <a:spcBef>
              <a:spcPct val="0"/>
            </a:spcBef>
            <a:spcAft>
              <a:spcPct val="35000"/>
            </a:spcAft>
            <a:buNone/>
          </a:pPr>
          <a:r>
            <a:rPr lang="en-US" sz="2300" kern="1200" dirty="0"/>
            <a:t>De har </a:t>
          </a:r>
          <a:r>
            <a:rPr lang="en-US" sz="2300" kern="1200" dirty="0" err="1"/>
            <a:t>få</a:t>
          </a:r>
          <a:r>
            <a:rPr lang="en-US" sz="2300" kern="1200" dirty="0"/>
            <a:t> hyperparameter </a:t>
          </a:r>
          <a:r>
            <a:rPr lang="en-US" sz="2300" kern="1200" dirty="0" err="1"/>
            <a:t>i</a:t>
          </a:r>
          <a:r>
            <a:rPr lang="en-US" sz="2300" kern="1200" dirty="0"/>
            <a:t> </a:t>
          </a:r>
          <a:r>
            <a:rPr lang="en-US" sz="2300" kern="1200" dirty="0" err="1"/>
            <a:t>modellen</a:t>
          </a:r>
          <a:r>
            <a:rPr lang="en-US" sz="2300" kern="1200" dirty="0"/>
            <a:t> </a:t>
          </a:r>
          <a:r>
            <a:rPr lang="en-US" sz="2300" kern="1200" dirty="0" err="1"/>
            <a:t>vilket</a:t>
          </a:r>
          <a:r>
            <a:rPr lang="en-US" sz="2300" kern="1200" dirty="0"/>
            <a:t> </a:t>
          </a:r>
          <a:r>
            <a:rPr lang="en-US" sz="2300" kern="1200" dirty="0" err="1"/>
            <a:t>är</a:t>
          </a:r>
          <a:r>
            <a:rPr lang="en-US" sz="2300" kern="1200" dirty="0"/>
            <a:t> </a:t>
          </a:r>
          <a:r>
            <a:rPr lang="en-US" sz="2300" kern="1200" dirty="0" err="1"/>
            <a:t>en</a:t>
          </a:r>
          <a:r>
            <a:rPr lang="en-US" sz="2300" kern="1200" dirty="0"/>
            <a:t> </a:t>
          </a:r>
          <a:r>
            <a:rPr lang="en-US" sz="2300" kern="1200" dirty="0" err="1"/>
            <a:t>fördel</a:t>
          </a:r>
          <a:endParaRPr lang="en-US" sz="2300" kern="1200" dirty="0"/>
        </a:p>
      </dsp:txBody>
      <dsp:txXfrm>
        <a:off x="1927918" y="4173697"/>
        <a:ext cx="5075858" cy="16691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2T20:26:45.693"/>
    </inkml:context>
    <inkml:brush xml:id="br0">
      <inkml:brushProperty name="width" value="0.05" units="cm"/>
      <inkml:brushProperty name="height" value="0.05"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EAF06-8B72-214A-BB0B-F899DA4C71CF}" type="datetimeFigureOut">
              <a:rPr lang="sv-SE" smtClean="0"/>
              <a:t>2021-01-19</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B0C1FF-8268-4B46-A9E6-4AF120303DB0}" type="slidenum">
              <a:rPr lang="sv-SE" smtClean="0"/>
              <a:t>‹#›</a:t>
            </a:fld>
            <a:endParaRPr lang="sv-SE"/>
          </a:p>
        </p:txBody>
      </p:sp>
    </p:spTree>
    <p:extLst>
      <p:ext uri="{BB962C8B-B14F-4D97-AF65-F5344CB8AC3E}">
        <p14:creationId xmlns:p14="http://schemas.microsoft.com/office/powerpoint/2010/main" val="162011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80B0C1FF-8268-4B46-A9E6-4AF120303DB0}" type="slidenum">
              <a:rPr lang="sv-SE" smtClean="0"/>
              <a:t>5</a:t>
            </a:fld>
            <a:endParaRPr lang="sv-SE"/>
          </a:p>
        </p:txBody>
      </p:sp>
    </p:spTree>
    <p:extLst>
      <p:ext uri="{BB962C8B-B14F-4D97-AF65-F5344CB8AC3E}">
        <p14:creationId xmlns:p14="http://schemas.microsoft.com/office/powerpoint/2010/main" val="244992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Multi-</a:t>
            </a:r>
            <a:r>
              <a:rPr lang="sv-SE" dirty="0" err="1"/>
              <a:t>class</a:t>
            </a:r>
            <a:r>
              <a:rPr lang="sv-SE" dirty="0"/>
              <a:t> – mer än två klasser. Varje datapunkt kan bara ha en klass. Multi-</a:t>
            </a:r>
            <a:r>
              <a:rPr lang="sv-SE" dirty="0" err="1"/>
              <a:t>label</a:t>
            </a:r>
            <a:r>
              <a:rPr lang="sv-SE" dirty="0"/>
              <a:t> – finns fler klasser och varje datapunkt kan ha flera klasser</a:t>
            </a:r>
          </a:p>
          <a:p>
            <a:endParaRPr lang="sv-SE" dirty="0"/>
          </a:p>
        </p:txBody>
      </p:sp>
      <p:sp>
        <p:nvSpPr>
          <p:cNvPr id="4" name="Platshållare för bildnummer 3"/>
          <p:cNvSpPr>
            <a:spLocks noGrp="1"/>
          </p:cNvSpPr>
          <p:nvPr>
            <p:ph type="sldNum" sz="quarter" idx="5"/>
          </p:nvPr>
        </p:nvSpPr>
        <p:spPr/>
        <p:txBody>
          <a:bodyPr/>
          <a:lstStyle/>
          <a:p>
            <a:fld id="{80B0C1FF-8268-4B46-A9E6-4AF120303DB0}" type="slidenum">
              <a:rPr lang="sv-SE" smtClean="0"/>
              <a:t>6</a:t>
            </a:fld>
            <a:endParaRPr lang="sv-SE"/>
          </a:p>
        </p:txBody>
      </p:sp>
    </p:spTree>
    <p:extLst>
      <p:ext uri="{BB962C8B-B14F-4D97-AF65-F5344CB8AC3E}">
        <p14:creationId xmlns:p14="http://schemas.microsoft.com/office/powerpoint/2010/main" val="3966458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80B0C1FF-8268-4B46-A9E6-4AF120303DB0}" type="slidenum">
              <a:rPr lang="sv-SE" smtClean="0"/>
              <a:t>44</a:t>
            </a:fld>
            <a:endParaRPr lang="sv-SE"/>
          </a:p>
        </p:txBody>
      </p:sp>
    </p:spTree>
    <p:extLst>
      <p:ext uri="{BB962C8B-B14F-4D97-AF65-F5344CB8AC3E}">
        <p14:creationId xmlns:p14="http://schemas.microsoft.com/office/powerpoint/2010/main" val="2115017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1/19/2021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28510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1/19/2021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8547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1/19/2021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93575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1/19/2021</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364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1/19/2021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39450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1/19/2021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99535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1/19/2021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9996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1/19/2021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2586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1/19/2021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48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1/19/2021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49595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1/19/2021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4744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1/19/2021</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56679737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50" r:id="rId9"/>
    <p:sldLayoutId id="2147483748" r:id="rId10"/>
    <p:sldLayoutId id="2147483749"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5.png"/><Relationship Id="rId7" Type="http://schemas.openxmlformats.org/officeDocument/2006/relationships/diagramColors" Target="../diagrams/colors5.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4.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5.svg"/></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7.sv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p:cNvSpPr>
            <a:spLocks noGrp="1"/>
          </p:cNvSpPr>
          <p:nvPr>
            <p:ph type="ctrTitle"/>
          </p:nvPr>
        </p:nvSpPr>
        <p:spPr>
          <a:xfrm>
            <a:off x="838200" y="513189"/>
            <a:ext cx="5797883" cy="2667000"/>
          </a:xfrm>
        </p:spPr>
        <p:txBody>
          <a:bodyPr anchor="b">
            <a:normAutofit/>
          </a:bodyPr>
          <a:lstStyle/>
          <a:p>
            <a:pPr algn="l"/>
            <a:r>
              <a:rPr lang="sv-SE">
                <a:solidFill>
                  <a:schemeClr val="tx2"/>
                </a:solidFill>
              </a:rPr>
              <a:t>Klassifikation</a:t>
            </a:r>
          </a:p>
        </p:txBody>
      </p:sp>
      <p:sp>
        <p:nvSpPr>
          <p:cNvPr id="3" name="Subtitle 2"/>
          <p:cNvSpPr>
            <a:spLocks noGrp="1"/>
          </p:cNvSpPr>
          <p:nvPr>
            <p:ph type="subTitle" idx="1"/>
          </p:nvPr>
        </p:nvSpPr>
        <p:spPr>
          <a:xfrm>
            <a:off x="838200" y="3408788"/>
            <a:ext cx="5797882" cy="1785690"/>
          </a:xfrm>
        </p:spPr>
        <p:txBody>
          <a:bodyPr anchor="t">
            <a:normAutofit/>
          </a:bodyPr>
          <a:lstStyle/>
          <a:p>
            <a:pPr algn="l"/>
            <a:r>
              <a:rPr lang="sv-SE" sz="2200">
                <a:solidFill>
                  <a:schemeClr val="tx2"/>
                </a:solidFill>
              </a:rPr>
              <a:t>Koncept och modeller</a:t>
            </a:r>
          </a:p>
        </p:txBody>
      </p:sp>
      <p:pic>
        <p:nvPicPr>
          <p:cNvPr id="14" name="Picture 3">
            <a:extLst>
              <a:ext uri="{FF2B5EF4-FFF2-40B4-BE49-F238E27FC236}">
                <a16:creationId xmlns:a16="http://schemas.microsoft.com/office/drawing/2014/main" id="{06C3B7F2-26C2-4AE6-97C6-5CE491F8C503}"/>
              </a:ext>
            </a:extLst>
          </p:cNvPr>
          <p:cNvPicPr>
            <a:picLocks noChangeAspect="1"/>
          </p:cNvPicPr>
          <p:nvPr/>
        </p:nvPicPr>
        <p:blipFill rotWithShape="1">
          <a:blip r:embed="rId2"/>
          <a:srcRect l="27375" r="28462"/>
          <a:stretch/>
        </p:blipFill>
        <p:spPr>
          <a:xfrm>
            <a:off x="7162800" y="10"/>
            <a:ext cx="5029200" cy="5693802"/>
          </a:xfrm>
          <a:prstGeom prst="rect">
            <a:avLst/>
          </a:prstGeom>
        </p:spPr>
      </p:pic>
      <p:sp>
        <p:nvSpPr>
          <p:cNvPr id="13" name="Rectangle 12">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6" name="Picture 15" descr="A picture containing logo&#10;&#10;Description automatically generated">
            <a:extLst>
              <a:ext uri="{FF2B5EF4-FFF2-40B4-BE49-F238E27FC236}">
                <a16:creationId xmlns:a16="http://schemas.microsoft.com/office/drawing/2014/main" id="{17E204D0-9756-9443-9644-872B65260C38}"/>
              </a:ext>
            </a:extLst>
          </p:cNvPr>
          <p:cNvPicPr>
            <a:picLocks noChangeAspect="1"/>
          </p:cNvPicPr>
          <p:nvPr/>
        </p:nvPicPr>
        <p:blipFill>
          <a:blip r:embed="rId4"/>
          <a:stretch>
            <a:fillRect/>
          </a:stretch>
        </p:blipFill>
        <p:spPr>
          <a:xfrm>
            <a:off x="9765535" y="6184900"/>
            <a:ext cx="2425700" cy="6731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C1DF013-11A4-3A44-A218-67D7ED5D2C68}"/>
              </a:ext>
            </a:extLst>
          </p:cNvPr>
          <p:cNvSpPr>
            <a:spLocks noGrp="1"/>
          </p:cNvSpPr>
          <p:nvPr>
            <p:ph type="title"/>
          </p:nvPr>
        </p:nvSpPr>
        <p:spPr/>
        <p:txBody>
          <a:bodyPr/>
          <a:lstStyle/>
          <a:p>
            <a:r>
              <a:rPr lang="sv-SE" dirty="0" err="1"/>
              <a:t>Probabilistic</a:t>
            </a:r>
            <a:r>
              <a:rPr lang="sv-SE" dirty="0"/>
              <a:t> </a:t>
            </a:r>
            <a:r>
              <a:rPr lang="sv-SE" dirty="0" err="1"/>
              <a:t>Classification</a:t>
            </a:r>
            <a:endParaRPr lang="sv-SE" dirty="0"/>
          </a:p>
        </p:txBody>
      </p:sp>
      <mc:AlternateContent xmlns:mc="http://schemas.openxmlformats.org/markup-compatibility/2006" xmlns:a14="http://schemas.microsoft.com/office/drawing/2010/main">
        <mc:Choice Requires="a14">
          <p:sp>
            <p:nvSpPr>
              <p:cNvPr id="3" name="Platshållare för innehåll 2">
                <a:extLst>
                  <a:ext uri="{FF2B5EF4-FFF2-40B4-BE49-F238E27FC236}">
                    <a16:creationId xmlns:a16="http://schemas.microsoft.com/office/drawing/2014/main" id="{5058D52C-7F40-0B4F-836E-51D0FCDEB859}"/>
                  </a:ext>
                </a:extLst>
              </p:cNvPr>
              <p:cNvSpPr>
                <a:spLocks noGrp="1"/>
              </p:cNvSpPr>
              <p:nvPr>
                <p:ph idx="1"/>
              </p:nvPr>
            </p:nvSpPr>
            <p:spPr/>
            <p:txBody>
              <a:bodyPr>
                <a:normAutofit/>
              </a:bodyPr>
              <a:lstStyle/>
              <a:p>
                <a:r>
                  <a:rPr lang="en-US" dirty="0"/>
                  <a:t>Probabilistic (</a:t>
                </a:r>
                <a:r>
                  <a:rPr lang="en-US" dirty="0" err="1"/>
                  <a:t>sannolikhet</a:t>
                </a:r>
                <a:r>
                  <a:rPr lang="en-US" dirty="0"/>
                  <a:t>) </a:t>
                </a:r>
                <a:r>
                  <a:rPr lang="en-US" dirty="0" err="1"/>
                  <a:t>klassificering</a:t>
                </a:r>
                <a:r>
                  <a:rPr lang="en-US" dirty="0"/>
                  <a:t> </a:t>
                </a:r>
                <a:r>
                  <a:rPr lang="en-US" dirty="0" err="1"/>
                  <a:t>betyder</a:t>
                </a:r>
                <a:r>
                  <a:rPr lang="en-US" dirty="0"/>
                  <a:t> </a:t>
                </a:r>
                <a:r>
                  <a:rPr lang="en-US" dirty="0" err="1"/>
                  <a:t>att</a:t>
                </a:r>
                <a:r>
                  <a:rPr lang="en-US" dirty="0"/>
                  <a:t> </a:t>
                </a:r>
                <a:r>
                  <a:rPr lang="en-US" dirty="0" err="1"/>
                  <a:t>modellen</a:t>
                </a:r>
                <a:r>
                  <a:rPr lang="en-US" dirty="0"/>
                  <a:t> </a:t>
                </a:r>
                <a:r>
                  <a:rPr lang="en-US" dirty="0" err="1"/>
                  <a:t>som</a:t>
                </a:r>
                <a:r>
                  <a:rPr lang="en-US" dirty="0"/>
                  <a:t> </a:t>
                </a:r>
                <a:r>
                  <a:rPr lang="en-US" dirty="0" err="1"/>
                  <a:t>används</a:t>
                </a:r>
                <a:r>
                  <a:rPr lang="en-US" dirty="0"/>
                  <a:t> </a:t>
                </a:r>
                <a:r>
                  <a:rPr lang="en-US" dirty="0" err="1"/>
                  <a:t>är</a:t>
                </a:r>
                <a:r>
                  <a:rPr lang="en-US" dirty="0"/>
                  <a:t> </a:t>
                </a:r>
                <a:r>
                  <a:rPr lang="en-US" dirty="0" err="1"/>
                  <a:t>en</a:t>
                </a:r>
                <a:r>
                  <a:rPr lang="en-US" dirty="0"/>
                  <a:t> </a:t>
                </a:r>
                <a:r>
                  <a:rPr lang="en-US" i="1" dirty="0" err="1"/>
                  <a:t>sannolikhetsmodell</a:t>
                </a:r>
                <a:r>
                  <a:rPr lang="en-US" dirty="0"/>
                  <a:t>. </a:t>
                </a:r>
              </a:p>
              <a:p>
                <a:r>
                  <a:rPr lang="en-US" dirty="0"/>
                  <a:t>Man </a:t>
                </a:r>
                <a:r>
                  <a:rPr lang="en-US" dirty="0" err="1"/>
                  <a:t>får</a:t>
                </a:r>
                <a:r>
                  <a:rPr lang="en-US" dirty="0"/>
                  <a:t> </a:t>
                </a:r>
                <a:r>
                  <a:rPr lang="en-US" dirty="0" err="1"/>
                  <a:t>en</a:t>
                </a:r>
                <a:r>
                  <a:rPr lang="en-US" dirty="0"/>
                  <a:t> </a:t>
                </a:r>
                <a:r>
                  <a:rPr lang="en-US" dirty="0" err="1"/>
                  <a:t>sannolikhetsdistribution</a:t>
                </a:r>
                <a:r>
                  <a:rPr lang="en-US" dirty="0"/>
                  <a:t> </a:t>
                </a:r>
                <a:r>
                  <a:rPr lang="en-US" dirty="0" err="1"/>
                  <a:t>för</a:t>
                </a:r>
                <a:r>
                  <a:rPr lang="en-US" dirty="0"/>
                  <a:t> </a:t>
                </a:r>
                <a:r>
                  <a:rPr lang="en-US" dirty="0" err="1"/>
                  <a:t>klasserna</a:t>
                </a:r>
                <a:r>
                  <a:rPr lang="en-US" dirty="0"/>
                  <a:t> </a:t>
                </a:r>
                <a:r>
                  <a:rPr lang="en-US" dirty="0" err="1"/>
                  <a:t>i</a:t>
                </a:r>
                <a:r>
                  <a:rPr lang="en-US" dirty="0"/>
                  <a:t> </a:t>
                </a:r>
                <a:r>
                  <a:rPr lang="en-US" dirty="0" err="1"/>
                  <a:t>stället</a:t>
                </a:r>
                <a:r>
                  <a:rPr lang="en-US" dirty="0"/>
                  <a:t> </a:t>
                </a:r>
                <a:r>
                  <a:rPr lang="en-US" dirty="0" err="1"/>
                  <a:t>för</a:t>
                </a:r>
                <a:r>
                  <a:rPr lang="en-US" dirty="0"/>
                  <a:t> </a:t>
                </a:r>
                <a:r>
                  <a:rPr lang="en-US" dirty="0" err="1"/>
                  <a:t>att</a:t>
                </a:r>
                <a:r>
                  <a:rPr lang="en-US" dirty="0"/>
                  <a:t> </a:t>
                </a:r>
                <a:r>
                  <a:rPr lang="en-US" dirty="0" err="1"/>
                  <a:t>prediktera</a:t>
                </a:r>
                <a:r>
                  <a:rPr lang="en-US" dirty="0"/>
                  <a:t> </a:t>
                </a:r>
                <a:r>
                  <a:rPr lang="en-US" dirty="0" err="1"/>
                  <a:t>vilken</a:t>
                </a:r>
                <a:r>
                  <a:rPr lang="en-US" dirty="0"/>
                  <a:t> </a:t>
                </a:r>
                <a:r>
                  <a:rPr lang="en-US" dirty="0" err="1"/>
                  <a:t>klass</a:t>
                </a:r>
                <a:r>
                  <a:rPr lang="en-US" dirty="0"/>
                  <a:t> det ska </a:t>
                </a:r>
                <a:r>
                  <a:rPr lang="en-US" dirty="0" err="1"/>
                  <a:t>vara</a:t>
                </a:r>
                <a:r>
                  <a:rPr lang="en-US" dirty="0"/>
                  <a:t>. </a:t>
                </a:r>
                <a:r>
                  <a:rPr lang="en-US" dirty="0" err="1"/>
                  <a:t>Så</a:t>
                </a:r>
                <a:r>
                  <a:rPr lang="en-US" dirty="0"/>
                  <a:t> output </a:t>
                </a:r>
                <a14:m>
                  <m:oMath xmlns:m="http://schemas.openxmlformats.org/officeDocument/2006/math">
                    <m:r>
                      <a:rPr lang="sv-SE" b="0" i="1" smtClean="0">
                        <a:latin typeface="Cambria Math" panose="02040503050406030204" pitchFamily="18" charset="0"/>
                      </a:rPr>
                      <m:t>𝑦</m:t>
                    </m:r>
                  </m:oMath>
                </a14:m>
                <a:r>
                  <a:rPr lang="en-US" dirty="0"/>
                  <a:t> </a:t>
                </a:r>
                <a:r>
                  <a:rPr lang="en-US" dirty="0" err="1"/>
                  <a:t>blir</a:t>
                </a:r>
                <a:r>
                  <a:rPr lang="en-US" dirty="0"/>
                  <a:t> </a:t>
                </a:r>
                <a:r>
                  <a:rPr lang="en-US" dirty="0" err="1"/>
                  <a:t>en</a:t>
                </a:r>
                <a:r>
                  <a:rPr lang="en-US" dirty="0"/>
                  <a:t>  </a:t>
                </a:r>
                <a:r>
                  <a:rPr lang="en-US" dirty="0" err="1"/>
                  <a:t>sannoliketsvektorer</a:t>
                </a:r>
                <a:endParaRPr lang="en-US" dirty="0"/>
              </a:p>
              <a:p>
                <a:r>
                  <a:rPr lang="en-US" dirty="0" err="1"/>
                  <a:t>För</a:t>
                </a:r>
                <a:r>
                  <a:rPr lang="en-US" dirty="0"/>
                  <a:t> binary classification </a:t>
                </a:r>
                <a:r>
                  <a:rPr lang="en-US" dirty="0" err="1"/>
                  <a:t>blir</a:t>
                </a:r>
                <a:r>
                  <a:rPr lang="en-US" dirty="0"/>
                  <a:t> det </a:t>
                </a:r>
                <a:r>
                  <a:rPr lang="en-US" dirty="0" err="1"/>
                  <a:t>sannolikheten</a:t>
                </a:r>
                <a:r>
                  <a:rPr lang="en-US" dirty="0"/>
                  <a:t> </a:t>
                </a:r>
                <a:r>
                  <a:rPr lang="en-US" dirty="0" err="1"/>
                  <a:t>för</a:t>
                </a:r>
                <a:r>
                  <a:rPr lang="en-US" dirty="0"/>
                  <a:t> </a:t>
                </a:r>
                <a:r>
                  <a:rPr lang="en-US" dirty="0" err="1"/>
                  <a:t>positivt</a:t>
                </a:r>
                <a:r>
                  <a:rPr lang="en-US" dirty="0"/>
                  <a:t> </a:t>
                </a:r>
                <a:r>
                  <a:rPr lang="en-US" dirty="0" err="1"/>
                  <a:t>eller</a:t>
                </a:r>
                <a:r>
                  <a:rPr lang="en-US" dirty="0"/>
                  <a:t> </a:t>
                </a:r>
                <a:r>
                  <a:rPr lang="en-US" dirty="0" err="1"/>
                  <a:t>negativct</a:t>
                </a:r>
                <a:r>
                  <a:rPr lang="en-US" dirty="0"/>
                  <a:t> </a:t>
                </a:r>
                <a:r>
                  <a:rPr lang="en-US" dirty="0" err="1"/>
                  <a:t>utfall</a:t>
                </a:r>
                <a:endParaRPr lang="en-US" dirty="0"/>
              </a:p>
            </p:txBody>
          </p:sp>
        </mc:Choice>
        <mc:Fallback xmlns="">
          <p:sp>
            <p:nvSpPr>
              <p:cNvPr id="3" name="Platshållare för innehåll 2">
                <a:extLst>
                  <a:ext uri="{FF2B5EF4-FFF2-40B4-BE49-F238E27FC236}">
                    <a16:creationId xmlns:a16="http://schemas.microsoft.com/office/drawing/2014/main" id="{5058D52C-7F40-0B4F-836E-51D0FCDEB859}"/>
                  </a:ext>
                </a:extLst>
              </p:cNvPr>
              <p:cNvSpPr>
                <a:spLocks noGrp="1" noRot="1" noChangeAspect="1" noMove="1" noResize="1" noEditPoints="1" noAdjustHandles="1" noChangeArrowheads="1" noChangeShapeType="1" noTextEdit="1"/>
              </p:cNvSpPr>
              <p:nvPr>
                <p:ph idx="1"/>
              </p:nvPr>
            </p:nvSpPr>
            <p:spPr>
              <a:blipFill>
                <a:blip r:embed="rId2"/>
                <a:stretch>
                  <a:fillRect l="-1086" t="-1208" r="-965"/>
                </a:stretch>
              </a:blipFill>
            </p:spPr>
            <p:txBody>
              <a:bodyPr/>
              <a:lstStyle/>
              <a:p>
                <a:r>
                  <a:rPr lang="sv-SE">
                    <a:noFill/>
                  </a:rPr>
                  <a:t> </a:t>
                </a:r>
              </a:p>
            </p:txBody>
          </p:sp>
        </mc:Fallback>
      </mc:AlternateContent>
    </p:spTree>
    <p:extLst>
      <p:ext uri="{BB962C8B-B14F-4D97-AF65-F5344CB8AC3E}">
        <p14:creationId xmlns:p14="http://schemas.microsoft.com/office/powerpoint/2010/main" val="425249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5"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04494D2C-6FEC-C84B-8D98-098113A98DB9}"/>
              </a:ext>
            </a:extLst>
          </p:cNvPr>
          <p:cNvSpPr>
            <a:spLocks noGrp="1"/>
          </p:cNvSpPr>
          <p:nvPr>
            <p:ph type="title"/>
          </p:nvPr>
        </p:nvSpPr>
        <p:spPr>
          <a:xfrm>
            <a:off x="838201" y="559813"/>
            <a:ext cx="10348146" cy="1283471"/>
          </a:xfrm>
        </p:spPr>
        <p:txBody>
          <a:bodyPr anchor="t">
            <a:normAutofit/>
          </a:bodyPr>
          <a:lstStyle/>
          <a:p>
            <a:pPr>
              <a:lnSpc>
                <a:spcPct val="90000"/>
              </a:lnSpc>
            </a:pPr>
            <a:r>
              <a:rPr lang="sv-SE" sz="4100">
                <a:solidFill>
                  <a:schemeClr val="tx2"/>
                </a:solidFill>
              </a:rPr>
              <a:t>Enkel logistisk regression (Logistic Regression)</a:t>
            </a:r>
          </a:p>
        </p:txBody>
      </p:sp>
      <p:pic>
        <p:nvPicPr>
          <p:cNvPr id="26"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27" name="Content Placeholder 2">
            <a:extLst>
              <a:ext uri="{FF2B5EF4-FFF2-40B4-BE49-F238E27FC236}">
                <a16:creationId xmlns:a16="http://schemas.microsoft.com/office/drawing/2014/main" id="{5FCF8EA7-426C-46B0-956C-C02211CE5133}"/>
              </a:ext>
            </a:extLst>
          </p:cNvPr>
          <p:cNvGraphicFramePr>
            <a:graphicFrameLocks noGrp="1"/>
          </p:cNvGraphicFramePr>
          <p:nvPr>
            <p:ph idx="1"/>
            <p:extLst>
              <p:ext uri="{D42A27DB-BD31-4B8C-83A1-F6EECF244321}">
                <p14:modId xmlns:p14="http://schemas.microsoft.com/office/powerpoint/2010/main" val="3847633338"/>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74826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6EA39-883C-AD4B-ABB0-BECBF0481FAE}"/>
              </a:ext>
            </a:extLst>
          </p:cNvPr>
          <p:cNvSpPr>
            <a:spLocks noGrp="1"/>
          </p:cNvSpPr>
          <p:nvPr>
            <p:ph type="title"/>
          </p:nvPr>
        </p:nvSpPr>
        <p:spPr>
          <a:xfrm>
            <a:off x="1198182" y="381000"/>
            <a:ext cx="10003218" cy="1600124"/>
          </a:xfrm>
        </p:spPr>
        <p:txBody>
          <a:bodyPr>
            <a:normAutofit/>
          </a:bodyPr>
          <a:lstStyle/>
          <a:p>
            <a:r>
              <a:rPr lang="sv-SE"/>
              <a:t>Logic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300801-7CA7-444D-8816-A95CC3DFDEC3}"/>
                  </a:ext>
                </a:extLst>
              </p:cNvPr>
              <p:cNvSpPr>
                <a:spLocks noGrp="1"/>
              </p:cNvSpPr>
              <p:nvPr>
                <p:ph idx="1"/>
              </p:nvPr>
            </p:nvSpPr>
            <p:spPr>
              <a:xfrm>
                <a:off x="1185756" y="2362200"/>
                <a:ext cx="8796444" cy="3935986"/>
              </a:xfrm>
            </p:spPr>
            <p:txBody>
              <a:bodyPr anchor="ctr">
                <a:normAutofit/>
              </a:bodyPr>
              <a:lstStyle/>
              <a:p>
                <a:r>
                  <a:rPr lang="en-GB" sz="1800" dirty="0">
                    <a:solidFill>
                      <a:schemeClr val="tx1">
                        <a:alpha val="80000"/>
                      </a:schemeClr>
                    </a:solidFill>
                  </a:rPr>
                  <a:t>Logistisk regression </a:t>
                </a:r>
                <a:r>
                  <a:rPr lang="en-GB" sz="1800" dirty="0" err="1">
                    <a:solidFill>
                      <a:schemeClr val="tx1">
                        <a:alpha val="80000"/>
                      </a:schemeClr>
                    </a:solidFill>
                  </a:rPr>
                  <a:t>är</a:t>
                </a:r>
                <a:r>
                  <a:rPr lang="en-GB" sz="1800" dirty="0">
                    <a:solidFill>
                      <a:schemeClr val="tx1">
                        <a:alpha val="80000"/>
                      </a:schemeClr>
                    </a:solidFill>
                  </a:rPr>
                  <a:t> </a:t>
                </a:r>
                <a:r>
                  <a:rPr lang="en-GB" sz="1800" dirty="0" err="1">
                    <a:solidFill>
                      <a:schemeClr val="tx1">
                        <a:alpha val="80000"/>
                      </a:schemeClr>
                    </a:solidFill>
                  </a:rPr>
                  <a:t>en</a:t>
                </a:r>
                <a:r>
                  <a:rPr lang="en-GB" sz="1800" dirty="0">
                    <a:solidFill>
                      <a:schemeClr val="tx1">
                        <a:alpha val="80000"/>
                      </a:schemeClr>
                    </a:solidFill>
                  </a:rPr>
                  <a:t> </a:t>
                </a:r>
                <a:r>
                  <a:rPr lang="en-GB" sz="1800" dirty="0" err="1">
                    <a:solidFill>
                      <a:schemeClr val="tx1">
                        <a:alpha val="80000"/>
                      </a:schemeClr>
                    </a:solidFill>
                  </a:rPr>
                  <a:t>matematisk</a:t>
                </a:r>
                <a:r>
                  <a:rPr lang="en-GB" sz="1800" dirty="0">
                    <a:solidFill>
                      <a:schemeClr val="tx1">
                        <a:alpha val="80000"/>
                      </a:schemeClr>
                    </a:solidFill>
                  </a:rPr>
                  <a:t> </a:t>
                </a:r>
                <a:r>
                  <a:rPr lang="en-GB" sz="1800" dirty="0" err="1">
                    <a:solidFill>
                      <a:schemeClr val="tx1">
                        <a:alpha val="80000"/>
                      </a:schemeClr>
                    </a:solidFill>
                  </a:rPr>
                  <a:t>metod</a:t>
                </a:r>
                <a:r>
                  <a:rPr lang="en-GB" sz="1800" dirty="0">
                    <a:solidFill>
                      <a:schemeClr val="tx1">
                        <a:alpha val="80000"/>
                      </a:schemeClr>
                    </a:solidFill>
                  </a:rPr>
                  <a:t> med </a:t>
                </a:r>
                <a:r>
                  <a:rPr lang="en-GB" sz="1800" dirty="0" err="1">
                    <a:solidFill>
                      <a:schemeClr val="tx1">
                        <a:alpha val="80000"/>
                      </a:schemeClr>
                    </a:solidFill>
                  </a:rPr>
                  <a:t>vilken</a:t>
                </a:r>
                <a:r>
                  <a:rPr lang="en-GB" sz="1800" dirty="0">
                    <a:solidFill>
                      <a:schemeClr val="tx1">
                        <a:alpha val="80000"/>
                      </a:schemeClr>
                    </a:solidFill>
                  </a:rPr>
                  <a:t> man </a:t>
                </a:r>
                <a:r>
                  <a:rPr lang="en-GB" sz="1800" dirty="0" err="1">
                    <a:solidFill>
                      <a:schemeClr val="tx1">
                        <a:alpha val="80000"/>
                      </a:schemeClr>
                    </a:solidFill>
                  </a:rPr>
                  <a:t>kan</a:t>
                </a:r>
                <a:r>
                  <a:rPr lang="en-GB" sz="1800" dirty="0">
                    <a:solidFill>
                      <a:schemeClr val="tx1">
                        <a:alpha val="80000"/>
                      </a:schemeClr>
                    </a:solidFill>
                  </a:rPr>
                  <a:t> </a:t>
                </a:r>
                <a:r>
                  <a:rPr lang="en-GB" sz="1800" dirty="0" err="1">
                    <a:solidFill>
                      <a:schemeClr val="tx1">
                        <a:alpha val="80000"/>
                      </a:schemeClr>
                    </a:solidFill>
                  </a:rPr>
                  <a:t>analysera</a:t>
                </a:r>
                <a:r>
                  <a:rPr lang="en-GB" sz="1800" dirty="0">
                    <a:solidFill>
                      <a:schemeClr val="tx1">
                        <a:alpha val="80000"/>
                      </a:schemeClr>
                    </a:solidFill>
                  </a:rPr>
                  <a:t> </a:t>
                </a:r>
                <a:r>
                  <a:rPr lang="en-GB" sz="1800" dirty="0" err="1">
                    <a:solidFill>
                      <a:schemeClr val="tx1">
                        <a:alpha val="80000"/>
                      </a:schemeClr>
                    </a:solidFill>
                  </a:rPr>
                  <a:t>mätdata</a:t>
                </a:r>
                <a:r>
                  <a:rPr lang="en-GB" sz="1800" dirty="0">
                    <a:solidFill>
                      <a:schemeClr val="tx1">
                        <a:alpha val="80000"/>
                      </a:schemeClr>
                    </a:solidFill>
                  </a:rPr>
                  <a:t>. </a:t>
                </a:r>
              </a:p>
              <a:p>
                <a:r>
                  <a:rPr lang="en-GB" sz="1800" dirty="0" err="1">
                    <a:solidFill>
                      <a:schemeClr val="tx1">
                        <a:alpha val="80000"/>
                      </a:schemeClr>
                    </a:solidFill>
                  </a:rPr>
                  <a:t>Används</a:t>
                </a:r>
                <a:r>
                  <a:rPr lang="en-GB" sz="1800" dirty="0">
                    <a:solidFill>
                      <a:schemeClr val="tx1">
                        <a:alpha val="80000"/>
                      </a:schemeClr>
                    </a:solidFill>
                  </a:rPr>
                  <a:t> </a:t>
                </a:r>
                <a:r>
                  <a:rPr lang="en-GB" sz="1800" dirty="0" err="1">
                    <a:solidFill>
                      <a:schemeClr val="tx1">
                        <a:alpha val="80000"/>
                      </a:schemeClr>
                    </a:solidFill>
                  </a:rPr>
                  <a:t>när</a:t>
                </a:r>
                <a:r>
                  <a:rPr lang="en-GB" sz="1800" dirty="0">
                    <a:solidFill>
                      <a:schemeClr val="tx1">
                        <a:alpha val="80000"/>
                      </a:schemeClr>
                    </a:solidFill>
                  </a:rPr>
                  <a:t> </a:t>
                </a:r>
                <a:r>
                  <a:rPr lang="en-GB" sz="1800" dirty="0" err="1">
                    <a:solidFill>
                      <a:schemeClr val="tx1">
                        <a:alpha val="80000"/>
                      </a:schemeClr>
                    </a:solidFill>
                  </a:rPr>
                  <a:t>beroende</a:t>
                </a:r>
                <a:r>
                  <a:rPr lang="en-GB" sz="1800" dirty="0">
                    <a:solidFill>
                      <a:schemeClr val="tx1">
                        <a:alpha val="80000"/>
                      </a:schemeClr>
                    </a:solidFill>
                  </a:rPr>
                  <a:t> </a:t>
                </a:r>
                <a:r>
                  <a:rPr lang="en-GB" sz="1800" dirty="0" err="1">
                    <a:solidFill>
                      <a:schemeClr val="tx1">
                        <a:alpha val="80000"/>
                      </a:schemeClr>
                    </a:solidFill>
                  </a:rPr>
                  <a:t>variabel</a:t>
                </a:r>
                <a:r>
                  <a:rPr lang="en-GB" sz="1800" dirty="0">
                    <a:solidFill>
                      <a:schemeClr val="tx1">
                        <a:alpha val="80000"/>
                      </a:schemeClr>
                    </a:solidFill>
                  </a:rPr>
                  <a:t> </a:t>
                </a:r>
                <a14:m>
                  <m:oMath xmlns:m="http://schemas.openxmlformats.org/officeDocument/2006/math">
                    <m:r>
                      <a:rPr lang="sv-SE" sz="1800" b="0" i="1" smtClean="0">
                        <a:solidFill>
                          <a:schemeClr val="tx1">
                            <a:alpha val="80000"/>
                          </a:schemeClr>
                        </a:solidFill>
                        <a:latin typeface="Cambria Math" panose="02040503050406030204" pitchFamily="18" charset="0"/>
                      </a:rPr>
                      <m:t>𝑦</m:t>
                    </m:r>
                  </m:oMath>
                </a14:m>
                <a:r>
                  <a:rPr lang="en-GB" sz="1800" dirty="0">
                    <a:solidFill>
                      <a:schemeClr val="tx1">
                        <a:alpha val="80000"/>
                      </a:schemeClr>
                    </a:solidFill>
                  </a:rPr>
                  <a:t> </a:t>
                </a:r>
                <a:r>
                  <a:rPr lang="en-GB" sz="1800" dirty="0" err="1">
                    <a:solidFill>
                      <a:schemeClr val="tx1">
                        <a:alpha val="80000"/>
                      </a:schemeClr>
                    </a:solidFill>
                  </a:rPr>
                  <a:t>är</a:t>
                </a:r>
                <a:r>
                  <a:rPr lang="en-GB" sz="1800" dirty="0">
                    <a:solidFill>
                      <a:schemeClr val="tx1">
                        <a:alpha val="80000"/>
                      </a:schemeClr>
                    </a:solidFill>
                  </a:rPr>
                  <a:t> </a:t>
                </a:r>
                <a:r>
                  <a:rPr lang="en-GB" sz="1800" dirty="0" err="1">
                    <a:solidFill>
                      <a:schemeClr val="tx1">
                        <a:alpha val="80000"/>
                      </a:schemeClr>
                    </a:solidFill>
                  </a:rPr>
                  <a:t>kategorisk</a:t>
                </a:r>
                <a:endParaRPr lang="en-GB" sz="1800" dirty="0">
                  <a:solidFill>
                    <a:schemeClr val="tx1">
                      <a:alpha val="80000"/>
                    </a:schemeClr>
                  </a:solidFill>
                </a:endParaRPr>
              </a:p>
              <a:p>
                <a:r>
                  <a:rPr lang="en-GB" sz="1800" i="1" dirty="0" err="1">
                    <a:solidFill>
                      <a:schemeClr val="tx1">
                        <a:alpha val="80000"/>
                      </a:schemeClr>
                    </a:solidFill>
                  </a:rPr>
                  <a:t>Exempel</a:t>
                </a:r>
                <a:r>
                  <a:rPr lang="en-GB" sz="1800" i="1" dirty="0">
                    <a:solidFill>
                      <a:schemeClr val="tx1">
                        <a:alpha val="80000"/>
                      </a:schemeClr>
                    </a:solidFill>
                  </a:rPr>
                  <a:t>: </a:t>
                </a:r>
                <a:r>
                  <a:rPr lang="en-GB" sz="1800" i="1" dirty="0" err="1">
                    <a:solidFill>
                      <a:schemeClr val="tx1">
                        <a:alpha val="80000"/>
                      </a:schemeClr>
                    </a:solidFill>
                  </a:rPr>
                  <a:t>en</a:t>
                </a:r>
                <a:r>
                  <a:rPr lang="en-GB" sz="1800" i="1" dirty="0">
                    <a:solidFill>
                      <a:schemeClr val="tx1">
                        <a:alpha val="80000"/>
                      </a:schemeClr>
                    </a:solidFill>
                  </a:rPr>
                  <a:t> mail </a:t>
                </a:r>
                <a:r>
                  <a:rPr lang="en-GB" sz="1800" i="1" dirty="0" err="1">
                    <a:solidFill>
                      <a:schemeClr val="tx1">
                        <a:alpha val="80000"/>
                      </a:schemeClr>
                    </a:solidFill>
                  </a:rPr>
                  <a:t>är</a:t>
                </a:r>
                <a:r>
                  <a:rPr lang="en-GB" sz="1800" i="1" dirty="0">
                    <a:solidFill>
                      <a:schemeClr val="tx1">
                        <a:alpha val="80000"/>
                      </a:schemeClr>
                    </a:solidFill>
                  </a:rPr>
                  <a:t> spam (1) </a:t>
                </a:r>
                <a:r>
                  <a:rPr lang="en-GB" sz="1800" i="1" dirty="0" err="1">
                    <a:solidFill>
                      <a:schemeClr val="tx1">
                        <a:alpha val="80000"/>
                      </a:schemeClr>
                    </a:solidFill>
                  </a:rPr>
                  <a:t>eller</a:t>
                </a:r>
                <a:r>
                  <a:rPr lang="en-GB" sz="1800" i="1" dirty="0">
                    <a:solidFill>
                      <a:schemeClr val="tx1">
                        <a:alpha val="80000"/>
                      </a:schemeClr>
                    </a:solidFill>
                  </a:rPr>
                  <a:t> </a:t>
                </a:r>
                <a:r>
                  <a:rPr lang="en-GB" sz="1800" i="1" dirty="0" err="1">
                    <a:solidFill>
                      <a:schemeClr val="tx1">
                        <a:alpha val="80000"/>
                      </a:schemeClr>
                    </a:solidFill>
                  </a:rPr>
                  <a:t>inte</a:t>
                </a:r>
                <a:r>
                  <a:rPr lang="en-GB" sz="1800" i="1" dirty="0">
                    <a:solidFill>
                      <a:schemeClr val="tx1">
                        <a:alpha val="80000"/>
                      </a:schemeClr>
                    </a:solidFill>
                  </a:rPr>
                  <a:t> (0)</a:t>
                </a:r>
              </a:p>
              <a:p>
                <a:r>
                  <a:rPr lang="en-GB" sz="1800" dirty="0" err="1">
                    <a:solidFill>
                      <a:schemeClr val="tx1">
                        <a:alpha val="80000"/>
                      </a:schemeClr>
                    </a:solidFill>
                  </a:rPr>
                  <a:t>Metoden</a:t>
                </a:r>
                <a:r>
                  <a:rPr lang="en-GB" sz="1800" dirty="0">
                    <a:solidFill>
                      <a:schemeClr val="tx1">
                        <a:alpha val="80000"/>
                      </a:schemeClr>
                    </a:solidFill>
                  </a:rPr>
                  <a:t> </a:t>
                </a:r>
                <a:r>
                  <a:rPr lang="en-GB" sz="1800" dirty="0" err="1">
                    <a:solidFill>
                      <a:schemeClr val="tx1">
                        <a:alpha val="80000"/>
                      </a:schemeClr>
                    </a:solidFill>
                  </a:rPr>
                  <a:t>lämpar</a:t>
                </a:r>
                <a:r>
                  <a:rPr lang="en-GB" sz="1800" dirty="0">
                    <a:solidFill>
                      <a:schemeClr val="tx1">
                        <a:alpha val="80000"/>
                      </a:schemeClr>
                    </a:solidFill>
                  </a:rPr>
                  <a:t> sig </a:t>
                </a:r>
                <a:r>
                  <a:rPr lang="en-GB" sz="1800" dirty="0" err="1">
                    <a:solidFill>
                      <a:schemeClr val="tx1">
                        <a:alpha val="80000"/>
                      </a:schemeClr>
                    </a:solidFill>
                  </a:rPr>
                  <a:t>bäst</a:t>
                </a:r>
                <a:r>
                  <a:rPr lang="en-GB" sz="1800" dirty="0">
                    <a:solidFill>
                      <a:schemeClr val="tx1">
                        <a:alpha val="80000"/>
                      </a:schemeClr>
                    </a:solidFill>
                  </a:rPr>
                  <a:t> </a:t>
                </a:r>
                <a:r>
                  <a:rPr lang="en-GB" sz="1800" dirty="0" err="1">
                    <a:solidFill>
                      <a:schemeClr val="tx1">
                        <a:alpha val="80000"/>
                      </a:schemeClr>
                    </a:solidFill>
                  </a:rPr>
                  <a:t>då</a:t>
                </a:r>
                <a:r>
                  <a:rPr lang="en-GB" sz="1800" dirty="0">
                    <a:solidFill>
                      <a:schemeClr val="tx1">
                        <a:alpha val="80000"/>
                      </a:schemeClr>
                    </a:solidFill>
                  </a:rPr>
                  <a:t> man </a:t>
                </a:r>
                <a:r>
                  <a:rPr lang="en-GB" sz="1800" dirty="0" err="1">
                    <a:solidFill>
                      <a:schemeClr val="tx1">
                        <a:alpha val="80000"/>
                      </a:schemeClr>
                    </a:solidFill>
                  </a:rPr>
                  <a:t>är</a:t>
                </a:r>
                <a:r>
                  <a:rPr lang="en-GB" sz="1800" dirty="0">
                    <a:solidFill>
                      <a:schemeClr val="tx1">
                        <a:alpha val="80000"/>
                      </a:schemeClr>
                    </a:solidFill>
                  </a:rPr>
                  <a:t> </a:t>
                </a:r>
                <a:r>
                  <a:rPr lang="en-GB" sz="1800" dirty="0" err="1">
                    <a:solidFill>
                      <a:schemeClr val="tx1">
                        <a:alpha val="80000"/>
                      </a:schemeClr>
                    </a:solidFill>
                  </a:rPr>
                  <a:t>intresserad</a:t>
                </a:r>
                <a:r>
                  <a:rPr lang="en-GB" sz="1800" dirty="0">
                    <a:solidFill>
                      <a:schemeClr val="tx1">
                        <a:alpha val="80000"/>
                      </a:schemeClr>
                    </a:solidFill>
                  </a:rPr>
                  <a:t> </a:t>
                </a:r>
                <a:r>
                  <a:rPr lang="en-GB" sz="1800" dirty="0" err="1">
                    <a:solidFill>
                      <a:schemeClr val="tx1">
                        <a:alpha val="80000"/>
                      </a:schemeClr>
                    </a:solidFill>
                  </a:rPr>
                  <a:t>av</a:t>
                </a:r>
                <a:r>
                  <a:rPr lang="en-GB" sz="1800" dirty="0">
                    <a:solidFill>
                      <a:schemeClr val="tx1">
                        <a:alpha val="80000"/>
                      </a:schemeClr>
                    </a:solidFill>
                  </a:rPr>
                  <a:t> </a:t>
                </a:r>
                <a:r>
                  <a:rPr lang="en-GB" sz="1800" dirty="0" err="1">
                    <a:solidFill>
                      <a:schemeClr val="tx1">
                        <a:alpha val="80000"/>
                      </a:schemeClr>
                    </a:solidFill>
                  </a:rPr>
                  <a:t>att</a:t>
                </a:r>
                <a:r>
                  <a:rPr lang="en-GB" sz="1800" dirty="0">
                    <a:solidFill>
                      <a:schemeClr val="tx1">
                        <a:alpha val="80000"/>
                      </a:schemeClr>
                    </a:solidFill>
                  </a:rPr>
                  <a:t> </a:t>
                </a:r>
                <a:r>
                  <a:rPr lang="en-GB" sz="1800" dirty="0" err="1">
                    <a:solidFill>
                      <a:schemeClr val="tx1">
                        <a:alpha val="80000"/>
                      </a:schemeClr>
                    </a:solidFill>
                  </a:rPr>
                  <a:t>undersöka</a:t>
                </a:r>
                <a:r>
                  <a:rPr lang="en-GB" sz="1800" dirty="0">
                    <a:solidFill>
                      <a:schemeClr val="tx1">
                        <a:alpha val="80000"/>
                      </a:schemeClr>
                    </a:solidFill>
                  </a:rPr>
                  <a:t> om det </a:t>
                </a:r>
                <a:r>
                  <a:rPr lang="en-GB" sz="1800" dirty="0" err="1">
                    <a:solidFill>
                      <a:schemeClr val="tx1">
                        <a:alpha val="80000"/>
                      </a:schemeClr>
                    </a:solidFill>
                  </a:rPr>
                  <a:t>finns</a:t>
                </a:r>
                <a:r>
                  <a:rPr lang="en-GB" sz="1800" dirty="0">
                    <a:solidFill>
                      <a:schemeClr val="tx1">
                        <a:alpha val="80000"/>
                      </a:schemeClr>
                    </a:solidFill>
                  </a:rPr>
                  <a:t> </a:t>
                </a:r>
                <a:r>
                  <a:rPr lang="en-GB" sz="1800" dirty="0" err="1">
                    <a:solidFill>
                      <a:schemeClr val="tx1">
                        <a:alpha val="80000"/>
                      </a:schemeClr>
                    </a:solidFill>
                  </a:rPr>
                  <a:t>ett</a:t>
                </a:r>
                <a:r>
                  <a:rPr lang="en-GB" sz="1800" dirty="0">
                    <a:solidFill>
                      <a:schemeClr val="tx1">
                        <a:alpha val="80000"/>
                      </a:schemeClr>
                    </a:solidFill>
                  </a:rPr>
                  <a:t> </a:t>
                </a:r>
                <a:r>
                  <a:rPr lang="en-GB" sz="1800" dirty="0" err="1">
                    <a:solidFill>
                      <a:schemeClr val="tx1">
                        <a:alpha val="80000"/>
                      </a:schemeClr>
                    </a:solidFill>
                  </a:rPr>
                  <a:t>samband</a:t>
                </a:r>
                <a:r>
                  <a:rPr lang="en-GB" sz="1800" dirty="0">
                    <a:solidFill>
                      <a:schemeClr val="tx1">
                        <a:alpha val="80000"/>
                      </a:schemeClr>
                    </a:solidFill>
                  </a:rPr>
                  <a:t> </a:t>
                </a:r>
                <a:r>
                  <a:rPr lang="en-GB" sz="1800" dirty="0" err="1">
                    <a:solidFill>
                      <a:schemeClr val="tx1">
                        <a:alpha val="80000"/>
                      </a:schemeClr>
                    </a:solidFill>
                  </a:rPr>
                  <a:t>mellan</a:t>
                </a:r>
                <a:r>
                  <a:rPr lang="en-GB" sz="1800" dirty="0">
                    <a:solidFill>
                      <a:schemeClr val="tx1">
                        <a:alpha val="80000"/>
                      </a:schemeClr>
                    </a:solidFill>
                  </a:rPr>
                  <a:t> </a:t>
                </a:r>
                <a:r>
                  <a:rPr lang="en-GB" sz="1800" dirty="0" err="1">
                    <a:solidFill>
                      <a:schemeClr val="tx1">
                        <a:alpha val="80000"/>
                      </a:schemeClr>
                    </a:solidFill>
                  </a:rPr>
                  <a:t>en</a:t>
                </a:r>
                <a:r>
                  <a:rPr lang="en-GB" sz="1800" dirty="0">
                    <a:solidFill>
                      <a:schemeClr val="tx1">
                        <a:alpha val="80000"/>
                      </a:schemeClr>
                    </a:solidFill>
                  </a:rPr>
                  <a:t> </a:t>
                </a:r>
                <a:r>
                  <a:rPr lang="en-GB" sz="1800" dirty="0" err="1">
                    <a:solidFill>
                      <a:schemeClr val="tx1">
                        <a:alpha val="80000"/>
                      </a:schemeClr>
                    </a:solidFill>
                  </a:rPr>
                  <a:t>beroende</a:t>
                </a:r>
                <a:r>
                  <a:rPr lang="en-GB" sz="1800" dirty="0">
                    <a:solidFill>
                      <a:schemeClr val="tx1">
                        <a:alpha val="80000"/>
                      </a:schemeClr>
                    </a:solidFill>
                  </a:rPr>
                  <a:t> </a:t>
                </a:r>
                <a:r>
                  <a:rPr lang="en-GB" sz="1800" dirty="0" err="1">
                    <a:solidFill>
                      <a:schemeClr val="tx1">
                        <a:alpha val="80000"/>
                      </a:schemeClr>
                    </a:solidFill>
                  </a:rPr>
                  <a:t>variabel</a:t>
                </a:r>
                <a:r>
                  <a:rPr lang="en-GB" sz="1800" dirty="0">
                    <a:solidFill>
                      <a:schemeClr val="tx1">
                        <a:alpha val="80000"/>
                      </a:schemeClr>
                    </a:solidFill>
                  </a:rPr>
                  <a:t> </a:t>
                </a:r>
                <a14:m>
                  <m:oMath xmlns:m="http://schemas.openxmlformats.org/officeDocument/2006/math">
                    <m:r>
                      <a:rPr lang="sv-SE" sz="1800" b="0" i="1" smtClean="0">
                        <a:solidFill>
                          <a:schemeClr val="tx1">
                            <a:alpha val="80000"/>
                          </a:schemeClr>
                        </a:solidFill>
                        <a:latin typeface="Cambria Math" panose="02040503050406030204" pitchFamily="18" charset="0"/>
                      </a:rPr>
                      <m:t>𝑦</m:t>
                    </m:r>
                  </m:oMath>
                </a14:m>
                <a:r>
                  <a:rPr lang="en-GB" sz="1800" dirty="0">
                    <a:solidFill>
                      <a:schemeClr val="tx1">
                        <a:alpha val="80000"/>
                      </a:schemeClr>
                    </a:solidFill>
                  </a:rPr>
                  <a:t> </a:t>
                </a:r>
                <a:r>
                  <a:rPr lang="en-GB" sz="1800" dirty="0" err="1">
                    <a:solidFill>
                      <a:schemeClr val="tx1">
                        <a:alpha val="80000"/>
                      </a:schemeClr>
                    </a:solidFill>
                  </a:rPr>
                  <a:t>som</a:t>
                </a:r>
                <a:r>
                  <a:rPr lang="en-GB" sz="1800" dirty="0">
                    <a:solidFill>
                      <a:schemeClr val="tx1">
                        <a:alpha val="80000"/>
                      </a:schemeClr>
                    </a:solidFill>
                  </a:rPr>
                  <a:t> </a:t>
                </a:r>
                <a:r>
                  <a:rPr lang="en-GB" sz="1800" dirty="0" err="1">
                    <a:solidFill>
                      <a:schemeClr val="tx1">
                        <a:alpha val="80000"/>
                      </a:schemeClr>
                    </a:solidFill>
                  </a:rPr>
                  <a:t>endast</a:t>
                </a:r>
                <a:r>
                  <a:rPr lang="en-GB" sz="1800" dirty="0">
                    <a:solidFill>
                      <a:schemeClr val="tx1">
                        <a:alpha val="80000"/>
                      </a:schemeClr>
                    </a:solidFill>
                  </a:rPr>
                  <a:t> </a:t>
                </a:r>
                <a:r>
                  <a:rPr lang="en-GB" sz="1800" dirty="0" err="1">
                    <a:solidFill>
                      <a:schemeClr val="tx1">
                        <a:alpha val="80000"/>
                      </a:schemeClr>
                    </a:solidFill>
                  </a:rPr>
                  <a:t>kan</a:t>
                </a:r>
                <a:r>
                  <a:rPr lang="en-GB" sz="1800" dirty="0">
                    <a:solidFill>
                      <a:schemeClr val="tx1">
                        <a:alpha val="80000"/>
                      </a:schemeClr>
                    </a:solidFill>
                  </a:rPr>
                  <a:t> anta </a:t>
                </a:r>
                <a:r>
                  <a:rPr lang="en-GB" sz="1800" dirty="0" err="1">
                    <a:solidFill>
                      <a:schemeClr val="tx1">
                        <a:alpha val="80000"/>
                      </a:schemeClr>
                    </a:solidFill>
                  </a:rPr>
                  <a:t>två</a:t>
                </a:r>
                <a:r>
                  <a:rPr lang="en-GB" sz="1800" dirty="0">
                    <a:solidFill>
                      <a:schemeClr val="tx1">
                        <a:alpha val="80000"/>
                      </a:schemeClr>
                    </a:solidFill>
                  </a:rPr>
                  <a:t> </a:t>
                </a:r>
                <a:r>
                  <a:rPr lang="en-GB" sz="1800" dirty="0" err="1">
                    <a:solidFill>
                      <a:schemeClr val="tx1">
                        <a:alpha val="80000"/>
                      </a:schemeClr>
                    </a:solidFill>
                  </a:rPr>
                  <a:t>möjliga</a:t>
                </a:r>
                <a:r>
                  <a:rPr lang="en-GB" sz="1800" dirty="0">
                    <a:solidFill>
                      <a:schemeClr val="tx1">
                        <a:alpha val="80000"/>
                      </a:schemeClr>
                    </a:solidFill>
                  </a:rPr>
                  <a:t> </a:t>
                </a:r>
                <a:r>
                  <a:rPr lang="en-GB" sz="1800" dirty="0" err="1">
                    <a:solidFill>
                      <a:schemeClr val="tx1">
                        <a:alpha val="80000"/>
                      </a:schemeClr>
                    </a:solidFill>
                  </a:rPr>
                  <a:t>värden</a:t>
                </a:r>
                <a:r>
                  <a:rPr lang="en-GB" sz="1800" dirty="0">
                    <a:solidFill>
                      <a:schemeClr val="tx1">
                        <a:alpha val="80000"/>
                      </a:schemeClr>
                    </a:solidFill>
                  </a:rPr>
                  <a:t> </a:t>
                </a:r>
                <a:r>
                  <a:rPr lang="en-GB" sz="1800" dirty="0" err="1">
                    <a:solidFill>
                      <a:schemeClr val="tx1">
                        <a:alpha val="80000"/>
                      </a:schemeClr>
                    </a:solidFill>
                  </a:rPr>
                  <a:t>och</a:t>
                </a:r>
                <a:r>
                  <a:rPr lang="en-GB" sz="1800" dirty="0">
                    <a:solidFill>
                      <a:schemeClr val="tx1">
                        <a:alpha val="80000"/>
                      </a:schemeClr>
                    </a:solidFill>
                  </a:rPr>
                  <a:t> </a:t>
                </a:r>
                <a:r>
                  <a:rPr lang="sv-SE" sz="1800" dirty="0">
                    <a:solidFill>
                      <a:schemeClr val="tx1">
                        <a:alpha val="80000"/>
                      </a:schemeClr>
                    </a:solidFill>
                  </a:rPr>
                  <a:t>oberoende</a:t>
                </a:r>
                <a:r>
                  <a:rPr lang="en-GB" sz="1800" dirty="0">
                    <a:solidFill>
                      <a:schemeClr val="tx1">
                        <a:alpha val="80000"/>
                      </a:schemeClr>
                    </a:solidFill>
                  </a:rPr>
                  <a:t> </a:t>
                </a:r>
                <a:r>
                  <a:rPr lang="en-GB" sz="1800" dirty="0" err="1">
                    <a:solidFill>
                      <a:schemeClr val="tx1">
                        <a:alpha val="80000"/>
                      </a:schemeClr>
                    </a:solidFill>
                  </a:rPr>
                  <a:t>variabler</a:t>
                </a:r>
                <a:r>
                  <a:rPr lang="en-GB" sz="1800" dirty="0">
                    <a:solidFill>
                      <a:schemeClr val="tx1">
                        <a:alpha val="80000"/>
                      </a:schemeClr>
                    </a:solidFill>
                  </a:rPr>
                  <a:t> </a:t>
                </a:r>
                <a14:m>
                  <m:oMath xmlns:m="http://schemas.openxmlformats.org/officeDocument/2006/math">
                    <m:r>
                      <a:rPr lang="sv-SE" sz="1800" b="0" i="1" smtClean="0">
                        <a:solidFill>
                          <a:schemeClr val="tx1">
                            <a:alpha val="80000"/>
                          </a:schemeClr>
                        </a:solidFill>
                        <a:latin typeface="Cambria Math" panose="02040503050406030204" pitchFamily="18" charset="0"/>
                      </a:rPr>
                      <m:t>𝑋</m:t>
                    </m:r>
                  </m:oMath>
                </a14:m>
                <a:r>
                  <a:rPr lang="en-GB" sz="1800" dirty="0">
                    <a:solidFill>
                      <a:schemeClr val="tx1">
                        <a:alpha val="80000"/>
                      </a:schemeClr>
                    </a:solidFill>
                  </a:rPr>
                  <a:t>.</a:t>
                </a:r>
              </a:p>
            </p:txBody>
          </p:sp>
        </mc:Choice>
        <mc:Fallback xmlns="">
          <p:sp>
            <p:nvSpPr>
              <p:cNvPr id="3" name="Content Placeholder 2">
                <a:extLst>
                  <a:ext uri="{FF2B5EF4-FFF2-40B4-BE49-F238E27FC236}">
                    <a16:creationId xmlns:a16="http://schemas.microsoft.com/office/drawing/2014/main" id="{3B300801-7CA7-444D-8816-A95CC3DFDEC3}"/>
                  </a:ext>
                </a:extLst>
              </p:cNvPr>
              <p:cNvSpPr>
                <a:spLocks noGrp="1" noRot="1" noChangeAspect="1" noMove="1" noResize="1" noEditPoints="1" noAdjustHandles="1" noChangeArrowheads="1" noChangeShapeType="1" noTextEdit="1"/>
              </p:cNvSpPr>
              <p:nvPr>
                <p:ph idx="1"/>
              </p:nvPr>
            </p:nvSpPr>
            <p:spPr>
              <a:xfrm>
                <a:off x="1185756" y="2362200"/>
                <a:ext cx="8796444" cy="3935986"/>
              </a:xfrm>
              <a:blipFill>
                <a:blip r:embed="rId3"/>
                <a:stretch>
                  <a:fillRect l="-432" r="-432"/>
                </a:stretch>
              </a:blipFill>
            </p:spPr>
            <p:txBody>
              <a:bodyPr/>
              <a:lstStyle/>
              <a:p>
                <a:r>
                  <a:rPr lang="sv-SE">
                    <a:noFill/>
                  </a:rPr>
                  <a:t> </a:t>
                </a:r>
              </a:p>
            </p:txBody>
          </p:sp>
        </mc:Fallback>
      </mc:AlternateContent>
    </p:spTree>
    <p:extLst>
      <p:ext uri="{BB962C8B-B14F-4D97-AF65-F5344CB8AC3E}">
        <p14:creationId xmlns:p14="http://schemas.microsoft.com/office/powerpoint/2010/main" val="1776769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9E274D-ED02-7F41-9C91-1C31A4AE11C3}"/>
                  </a:ext>
                </a:extLst>
              </p:cNvPr>
              <p:cNvSpPr>
                <a:spLocks noGrp="1"/>
              </p:cNvSpPr>
              <p:nvPr>
                <p:ph idx="1"/>
              </p:nvPr>
            </p:nvSpPr>
            <p:spPr>
              <a:xfrm>
                <a:off x="2005091" y="1533832"/>
                <a:ext cx="8188033" cy="5324168"/>
              </a:xfrm>
            </p:spPr>
            <p:txBody>
              <a:bodyPr>
                <a:normAutofit/>
              </a:bodyPr>
              <a:lstStyle/>
              <a:p>
                <a:pPr marL="0" indent="0" algn="ctr">
                  <a:buNone/>
                </a:pPr>
                <a:r>
                  <a:rPr lang="sv-SE" sz="1800" dirty="0">
                    <a:solidFill>
                      <a:schemeClr val="tx2"/>
                    </a:solidFill>
                  </a:rPr>
                  <a:t>Hur estimeras dessa sannolikheter?</a:t>
                </a:r>
              </a:p>
              <a:p>
                <a:pPr marL="0" indent="0" algn="ctr">
                  <a:buNone/>
                </a:pPr>
                <a:r>
                  <a:rPr lang="sv-SE" sz="1800" dirty="0">
                    <a:solidFill>
                      <a:schemeClr val="tx2"/>
                    </a:solidFill>
                  </a:rPr>
                  <a:t>För att hitta sannolikheten att </a:t>
                </a:r>
                <a:r>
                  <a:rPr lang="sv-SE" sz="1800" dirty="0" err="1">
                    <a:solidFill>
                      <a:schemeClr val="tx2"/>
                    </a:solidFill>
                  </a:rPr>
                  <a:t>target</a:t>
                </a:r>
                <a:r>
                  <a:rPr lang="sv-SE" sz="1800" dirty="0">
                    <a:solidFill>
                      <a:schemeClr val="tx2"/>
                    </a:solidFill>
                  </a:rPr>
                  <a:t> </a:t>
                </a:r>
                <a14:m>
                  <m:oMath xmlns:m="http://schemas.openxmlformats.org/officeDocument/2006/math">
                    <m:r>
                      <a:rPr lang="sv-SE" sz="1800" b="0" i="1" smtClean="0">
                        <a:solidFill>
                          <a:schemeClr val="tx2"/>
                        </a:solidFill>
                        <a:latin typeface="Cambria Math" panose="02040503050406030204" pitchFamily="18" charset="0"/>
                      </a:rPr>
                      <m:t>𝑦</m:t>
                    </m:r>
                  </m:oMath>
                </a14:m>
                <a:r>
                  <a:rPr lang="sv-SE" sz="1800" dirty="0">
                    <a:solidFill>
                      <a:schemeClr val="tx2"/>
                    </a:solidFill>
                  </a:rPr>
                  <a:t> är lika med 1 (</a:t>
                </a:r>
                <a:r>
                  <a:rPr lang="sv-SE" sz="1800" dirty="0" err="1">
                    <a:solidFill>
                      <a:schemeClr val="tx2"/>
                    </a:solidFill>
                  </a:rPr>
                  <a:t>target</a:t>
                </a:r>
                <a:r>
                  <a:rPr lang="sv-SE" sz="1800" dirty="0">
                    <a:solidFill>
                      <a:schemeClr val="tx2"/>
                    </a:solidFill>
                  </a:rPr>
                  <a:t> är i positiva klassen) används formeln:</a:t>
                </a:r>
              </a:p>
              <a:p>
                <a:pPr marL="0" indent="0" algn="ctr">
                  <a:buNone/>
                </a:pPr>
                <a:endParaRPr lang="sv-SE" sz="1800" dirty="0">
                  <a:solidFill>
                    <a:schemeClr val="tx2"/>
                  </a:solidFill>
                </a:endParaRPr>
              </a:p>
              <a:p>
                <a:pPr marL="0" indent="0" algn="ctr">
                  <a:buNone/>
                </a:pPr>
                <a:endParaRPr lang="sv-SE" sz="1800" dirty="0">
                  <a:solidFill>
                    <a:schemeClr val="tx2"/>
                  </a:solidFill>
                </a:endParaRPr>
              </a:p>
              <a:p>
                <a:pPr marL="0" indent="0" algn="ctr">
                  <a:buNone/>
                </a:pPr>
                <a:endParaRPr lang="sv-SE" sz="1800" dirty="0">
                  <a:solidFill>
                    <a:schemeClr val="tx2"/>
                  </a:solidFill>
                </a:endParaRPr>
              </a:p>
              <a:p>
                <a:pPr marL="0" indent="0" algn="ctr">
                  <a:buNone/>
                </a:pPr>
                <a:endParaRPr lang="sv-SE" sz="1800" dirty="0">
                  <a:solidFill>
                    <a:schemeClr val="tx2"/>
                  </a:solidFill>
                </a:endParaRPr>
              </a:p>
              <a:p>
                <a:pPr marL="0" indent="0" algn="ctr">
                  <a:buNone/>
                </a:pPr>
                <a:r>
                  <a:rPr lang="sv-SE" sz="1800" dirty="0">
                    <a:solidFill>
                      <a:schemeClr val="tx2"/>
                    </a:solidFill>
                  </a:rPr>
                  <a:t>Där:</a:t>
                </a:r>
              </a:p>
              <a:p>
                <a:pPr marL="0" indent="0" algn="ctr">
                  <a:buNone/>
                </a:pPr>
                <a:endParaRPr lang="sv-SE" sz="1800" dirty="0">
                  <a:solidFill>
                    <a:schemeClr val="tx2"/>
                  </a:solidFill>
                </a:endParaRPr>
              </a:p>
              <a:p>
                <a:pPr marL="0" indent="0" algn="ctr">
                  <a:buNone/>
                </a:pPr>
                <a:endParaRPr lang="sv-SE" sz="1800" dirty="0">
                  <a:solidFill>
                    <a:schemeClr val="tx2"/>
                  </a:solidFill>
                </a:endParaRPr>
              </a:p>
              <a:p>
                <a:pPr marL="0" indent="0" algn="ctr">
                  <a:buNone/>
                </a:pPr>
                <a:r>
                  <a:rPr lang="sv-SE" sz="1800" dirty="0">
                    <a:solidFill>
                      <a:schemeClr val="tx2"/>
                    </a:solidFill>
                  </a:rPr>
                  <a:t>Algoritmen försöker hitta den bästa uppsättningen av vikter (w = </a:t>
                </a:r>
                <a:r>
                  <a:rPr lang="sv-SE" sz="1800" dirty="0" err="1">
                    <a:solidFill>
                      <a:schemeClr val="tx2"/>
                    </a:solidFill>
                  </a:rPr>
                  <a:t>weights</a:t>
                </a:r>
                <a:r>
                  <a:rPr lang="sv-SE" sz="1800" dirty="0">
                    <a:solidFill>
                      <a:schemeClr val="tx2"/>
                    </a:solidFill>
                  </a:rPr>
                  <a:t>) så att modellen kan göra de bästa prediktionerna. </a:t>
                </a:r>
                <a:br>
                  <a:rPr lang="sv-SE" sz="1800" dirty="0">
                    <a:solidFill>
                      <a:schemeClr val="tx2"/>
                    </a:solidFill>
                  </a:rPr>
                </a:br>
                <a:r>
                  <a:rPr lang="sv-SE" sz="1800" dirty="0">
                    <a:solidFill>
                      <a:schemeClr val="tx2"/>
                    </a:solidFill>
                  </a:rPr>
                  <a:t>(x = feature)</a:t>
                </a:r>
              </a:p>
            </p:txBody>
          </p:sp>
        </mc:Choice>
        <mc:Fallback xmlns="">
          <p:sp>
            <p:nvSpPr>
              <p:cNvPr id="3" name="Content Placeholder 2">
                <a:extLst>
                  <a:ext uri="{FF2B5EF4-FFF2-40B4-BE49-F238E27FC236}">
                    <a16:creationId xmlns:a16="http://schemas.microsoft.com/office/drawing/2014/main" id="{049E274D-ED02-7F41-9C91-1C31A4AE11C3}"/>
                  </a:ext>
                </a:extLst>
              </p:cNvPr>
              <p:cNvSpPr>
                <a:spLocks noGrp="1" noRot="1" noChangeAspect="1" noMove="1" noResize="1" noEditPoints="1" noAdjustHandles="1" noChangeArrowheads="1" noChangeShapeType="1" noTextEdit="1"/>
              </p:cNvSpPr>
              <p:nvPr>
                <p:ph idx="1"/>
              </p:nvPr>
            </p:nvSpPr>
            <p:spPr>
              <a:xfrm>
                <a:off x="2005091" y="1533832"/>
                <a:ext cx="8188033" cy="5324168"/>
              </a:xfrm>
              <a:blipFill>
                <a:blip r:embed="rId3"/>
                <a:stretch>
                  <a:fillRect t="-238" r="-774"/>
                </a:stretch>
              </a:blipFill>
            </p:spPr>
            <p:txBody>
              <a:bodyPr/>
              <a:lstStyle/>
              <a:p>
                <a:r>
                  <a:rPr lang="sv-SE">
                    <a:noFill/>
                  </a:rPr>
                  <a:t> </a:t>
                </a:r>
              </a:p>
            </p:txBody>
          </p:sp>
        </mc:Fallback>
      </mc:AlternateContent>
      <p:sp>
        <p:nvSpPr>
          <p:cNvPr id="2" name="Title 1">
            <a:extLst>
              <a:ext uri="{FF2B5EF4-FFF2-40B4-BE49-F238E27FC236}">
                <a16:creationId xmlns:a16="http://schemas.microsoft.com/office/drawing/2014/main" id="{5F5B2680-7DD6-D741-B315-E97FEE93FF8D}"/>
              </a:ext>
            </a:extLst>
          </p:cNvPr>
          <p:cNvSpPr>
            <a:spLocks noGrp="1"/>
          </p:cNvSpPr>
          <p:nvPr>
            <p:ph type="title"/>
          </p:nvPr>
        </p:nvSpPr>
        <p:spPr>
          <a:xfrm>
            <a:off x="-9144" y="196644"/>
            <a:ext cx="12188952" cy="744794"/>
          </a:xfrm>
        </p:spPr>
        <p:txBody>
          <a:bodyPr anchor="b">
            <a:normAutofit/>
          </a:bodyPr>
          <a:lstStyle/>
          <a:p>
            <a:pPr algn="ctr"/>
            <a:r>
              <a:rPr lang="sv-SE" sz="3200"/>
              <a:t>Den generella Formeln för ”</a:t>
            </a:r>
            <a:r>
              <a:rPr lang="sv-SE" sz="3200" err="1"/>
              <a:t>Logistic</a:t>
            </a:r>
            <a:r>
              <a:rPr lang="sv-SE" sz="3200"/>
              <a:t> Regression </a:t>
            </a:r>
            <a:r>
              <a:rPr lang="sv-SE" sz="3200" err="1"/>
              <a:t>Model</a:t>
            </a:r>
            <a:r>
              <a:rPr lang="sv-SE" sz="3200"/>
              <a:t>”</a:t>
            </a:r>
          </a:p>
        </p:txBody>
      </p:sp>
      <p:pic>
        <p:nvPicPr>
          <p:cNvPr id="5" name="Picture 4">
            <a:extLst>
              <a:ext uri="{FF2B5EF4-FFF2-40B4-BE49-F238E27FC236}">
                <a16:creationId xmlns:a16="http://schemas.microsoft.com/office/drawing/2014/main" id="{819F4A08-3F67-8647-802E-3652BF380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082" y="2794000"/>
            <a:ext cx="6286500" cy="1282700"/>
          </a:xfrm>
          <a:prstGeom prst="rect">
            <a:avLst/>
          </a:prstGeom>
        </p:spPr>
      </p:pic>
      <p:pic>
        <p:nvPicPr>
          <p:cNvPr id="7" name="Picture 6">
            <a:extLst>
              <a:ext uri="{FF2B5EF4-FFF2-40B4-BE49-F238E27FC236}">
                <a16:creationId xmlns:a16="http://schemas.microsoft.com/office/drawing/2014/main" id="{63B55FFD-1136-B74E-9D03-C81A7DC5B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1682" y="4987618"/>
            <a:ext cx="7607300" cy="673100"/>
          </a:xfrm>
          <a:prstGeom prst="rect">
            <a:avLst/>
          </a:prstGeom>
        </p:spPr>
      </p:pic>
    </p:spTree>
    <p:extLst>
      <p:ext uri="{BB962C8B-B14F-4D97-AF65-F5344CB8AC3E}">
        <p14:creationId xmlns:p14="http://schemas.microsoft.com/office/powerpoint/2010/main" val="2433911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7" name="Picture 16">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Rubrik 1">
            <a:extLst>
              <a:ext uri="{FF2B5EF4-FFF2-40B4-BE49-F238E27FC236}">
                <a16:creationId xmlns:a16="http://schemas.microsoft.com/office/drawing/2014/main" id="{A9D00FB8-FDE8-8C44-9300-4BF35349AB0E}"/>
              </a:ext>
            </a:extLst>
          </p:cNvPr>
          <p:cNvSpPr>
            <a:spLocks noGrp="1"/>
          </p:cNvSpPr>
          <p:nvPr>
            <p:ph type="title"/>
          </p:nvPr>
        </p:nvSpPr>
        <p:spPr>
          <a:xfrm>
            <a:off x="838200" y="559813"/>
            <a:ext cx="5179237" cy="2259586"/>
          </a:xfrm>
        </p:spPr>
        <p:txBody>
          <a:bodyPr>
            <a:normAutofit/>
          </a:bodyPr>
          <a:lstStyle/>
          <a:p>
            <a:r>
              <a:rPr lang="sv-SE">
                <a:solidFill>
                  <a:schemeClr val="tx2"/>
                </a:solidFill>
              </a:rPr>
              <a:t>Sigmoid funktionen</a:t>
            </a:r>
          </a:p>
        </p:txBody>
      </p:sp>
      <mc:AlternateContent xmlns:mc="http://schemas.openxmlformats.org/markup-compatibility/2006" xmlns:a14="http://schemas.microsoft.com/office/drawing/2010/main">
        <mc:Choice Requires="a14">
          <p:sp>
            <p:nvSpPr>
              <p:cNvPr id="3" name="Platshållare för innehåll 2">
                <a:extLst>
                  <a:ext uri="{FF2B5EF4-FFF2-40B4-BE49-F238E27FC236}">
                    <a16:creationId xmlns:a16="http://schemas.microsoft.com/office/drawing/2014/main" id="{94DF0B52-9E00-614C-85AF-1D1F23C4747C}"/>
                  </a:ext>
                </a:extLst>
              </p:cNvPr>
              <p:cNvSpPr>
                <a:spLocks noGrp="1"/>
              </p:cNvSpPr>
              <p:nvPr>
                <p:ph idx="1"/>
              </p:nvPr>
            </p:nvSpPr>
            <p:spPr>
              <a:xfrm>
                <a:off x="6174562" y="850114"/>
                <a:ext cx="5352485" cy="2660518"/>
              </a:xfrm>
            </p:spPr>
            <p:txBody>
              <a:bodyPr>
                <a:noAutofit/>
              </a:bodyPr>
              <a:lstStyle/>
              <a:p>
                <a:r>
                  <a:rPr lang="sv-SE" sz="2000" dirty="0">
                    <a:solidFill>
                      <a:schemeClr val="tx2"/>
                    </a:solidFill>
                  </a:rPr>
                  <a:t>Kallas för </a:t>
                </a:r>
                <a:r>
                  <a:rPr lang="sv-SE" sz="2000" dirty="0" err="1">
                    <a:solidFill>
                      <a:schemeClr val="tx2"/>
                    </a:solidFill>
                  </a:rPr>
                  <a:t>sigmoid</a:t>
                </a:r>
                <a:r>
                  <a:rPr lang="sv-SE" sz="2000" dirty="0">
                    <a:solidFill>
                      <a:schemeClr val="tx2"/>
                    </a:solidFill>
                  </a:rPr>
                  <a:t> funktionen</a:t>
                </a:r>
              </a:p>
              <a:p>
                <a:r>
                  <a:rPr lang="sv-SE" sz="2000" dirty="0">
                    <a:solidFill>
                      <a:schemeClr val="tx2"/>
                    </a:solidFill>
                  </a:rPr>
                  <a:t>Kan ta alla tal och </a:t>
                </a:r>
                <a:r>
                  <a:rPr lang="sv-SE" sz="2000" dirty="0" err="1">
                    <a:solidFill>
                      <a:schemeClr val="tx2"/>
                    </a:solidFill>
                  </a:rPr>
                  <a:t>mappa</a:t>
                </a:r>
                <a:r>
                  <a:rPr lang="sv-SE" sz="2000" dirty="0">
                    <a:solidFill>
                      <a:schemeClr val="tx2"/>
                    </a:solidFill>
                  </a:rPr>
                  <a:t> de till ett värde mellan 0 och 1</a:t>
                </a:r>
              </a:p>
              <a:p>
                <a:r>
                  <a:rPr lang="sv-SE" sz="2000" dirty="0">
                    <a:solidFill>
                      <a:schemeClr val="tx2"/>
                    </a:solidFill>
                  </a:rPr>
                  <a:t>Om </a:t>
                </a:r>
                <a14:m>
                  <m:oMath xmlns:m="http://schemas.openxmlformats.org/officeDocument/2006/math">
                    <m:r>
                      <a:rPr lang="sv-SE" sz="2000" b="0" i="1">
                        <a:solidFill>
                          <a:schemeClr val="tx2"/>
                        </a:solidFill>
                        <a:latin typeface="Cambria Math" panose="02040503050406030204" pitchFamily="18" charset="0"/>
                      </a:rPr>
                      <m:t>𝑧</m:t>
                    </m:r>
                  </m:oMath>
                </a14:m>
                <a:r>
                  <a:rPr lang="sv-SE" sz="2000" dirty="0">
                    <a:solidFill>
                      <a:schemeClr val="tx2"/>
                    </a:solidFill>
                  </a:rPr>
                  <a:t> blir oändligt stor närmar </a:t>
                </a:r>
                <a14:m>
                  <m:oMath xmlns:m="http://schemas.openxmlformats.org/officeDocument/2006/math">
                    <m:r>
                      <a:rPr lang="sv-SE" sz="2000" b="0" i="1">
                        <a:solidFill>
                          <a:schemeClr val="tx2"/>
                        </a:solidFill>
                        <a:latin typeface="Cambria Math" panose="02040503050406030204" pitchFamily="18" charset="0"/>
                      </a:rPr>
                      <m:t>𝑦</m:t>
                    </m:r>
                  </m:oMath>
                </a14:m>
                <a:r>
                  <a:rPr lang="sv-SE" sz="2000" dirty="0">
                    <a:solidFill>
                      <a:schemeClr val="tx2"/>
                    </a:solidFill>
                  </a:rPr>
                  <a:t> sig 1 och när </a:t>
                </a:r>
                <a14:m>
                  <m:oMath xmlns:m="http://schemas.openxmlformats.org/officeDocument/2006/math">
                    <m:r>
                      <a:rPr lang="sv-SE" sz="2000" i="1">
                        <a:solidFill>
                          <a:schemeClr val="tx2"/>
                        </a:solidFill>
                        <a:latin typeface="Cambria Math" panose="02040503050406030204" pitchFamily="18" charset="0"/>
                      </a:rPr>
                      <m:t>𝑧</m:t>
                    </m:r>
                  </m:oMath>
                </a14:m>
                <a:r>
                  <a:rPr lang="sv-SE" sz="2000" dirty="0">
                    <a:solidFill>
                      <a:schemeClr val="tx2"/>
                    </a:solidFill>
                  </a:rPr>
                  <a:t> blir oändligt liten närmar </a:t>
                </a:r>
                <a14:m>
                  <m:oMath xmlns:m="http://schemas.openxmlformats.org/officeDocument/2006/math">
                    <m:r>
                      <a:rPr lang="sv-SE" sz="2000" b="0" i="1">
                        <a:solidFill>
                          <a:schemeClr val="tx2"/>
                        </a:solidFill>
                        <a:latin typeface="Cambria Math" panose="02040503050406030204" pitchFamily="18" charset="0"/>
                      </a:rPr>
                      <m:t>𝑦</m:t>
                    </m:r>
                  </m:oMath>
                </a14:m>
                <a:r>
                  <a:rPr lang="sv-SE" sz="2000" dirty="0">
                    <a:solidFill>
                      <a:schemeClr val="tx2"/>
                    </a:solidFill>
                  </a:rPr>
                  <a:t> sig 0</a:t>
                </a:r>
              </a:p>
              <a:p>
                <a14:m>
                  <m:oMath xmlns:m="http://schemas.openxmlformats.org/officeDocument/2006/math">
                    <m:r>
                      <a:rPr lang="sv-SE" sz="2000" b="0" i="1" smtClean="0">
                        <a:solidFill>
                          <a:schemeClr val="tx2"/>
                        </a:solidFill>
                        <a:latin typeface="Cambria Math" panose="02040503050406030204" pitchFamily="18" charset="0"/>
                      </a:rPr>
                      <m:t>𝑒</m:t>
                    </m:r>
                  </m:oMath>
                </a14:m>
                <a:r>
                  <a:rPr lang="sv-SE" sz="2000" dirty="0">
                    <a:solidFill>
                      <a:schemeClr val="tx2"/>
                    </a:solidFill>
                  </a:rPr>
                  <a:t> är exponentialfunktionen</a:t>
                </a:r>
              </a:p>
            </p:txBody>
          </p:sp>
        </mc:Choice>
        <mc:Fallback xmlns="">
          <p:sp>
            <p:nvSpPr>
              <p:cNvPr id="3" name="Platshållare för innehåll 2">
                <a:extLst>
                  <a:ext uri="{FF2B5EF4-FFF2-40B4-BE49-F238E27FC236}">
                    <a16:creationId xmlns:a16="http://schemas.microsoft.com/office/drawing/2014/main" id="{94DF0B52-9E00-614C-85AF-1D1F23C4747C}"/>
                  </a:ext>
                </a:extLst>
              </p:cNvPr>
              <p:cNvSpPr>
                <a:spLocks noGrp="1" noRot="1" noChangeAspect="1" noMove="1" noResize="1" noEditPoints="1" noAdjustHandles="1" noChangeArrowheads="1" noChangeShapeType="1" noTextEdit="1"/>
              </p:cNvSpPr>
              <p:nvPr>
                <p:ph idx="1"/>
              </p:nvPr>
            </p:nvSpPr>
            <p:spPr>
              <a:xfrm>
                <a:off x="6174562" y="850114"/>
                <a:ext cx="5352485" cy="2660518"/>
              </a:xfrm>
              <a:blipFill>
                <a:blip r:embed="rId3"/>
                <a:stretch>
                  <a:fillRect l="-1185" t="-474"/>
                </a:stretch>
              </a:blipFill>
            </p:spPr>
            <p:txBody>
              <a:bodyPr/>
              <a:lstStyle/>
              <a:p>
                <a:r>
                  <a:rPr lang="sv-SE">
                    <a:noFill/>
                  </a:rPr>
                  <a:t> </a:t>
                </a:r>
              </a:p>
            </p:txBody>
          </p:sp>
        </mc:Fallback>
      </mc:AlternateContent>
      <p:pic>
        <p:nvPicPr>
          <p:cNvPr id="7" name="Bildobjekt 6">
            <a:extLst>
              <a:ext uri="{FF2B5EF4-FFF2-40B4-BE49-F238E27FC236}">
                <a16:creationId xmlns:a16="http://schemas.microsoft.com/office/drawing/2014/main" id="{3536E249-4DF1-BB41-A847-C3F4FD7B46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510632"/>
            <a:ext cx="5179237" cy="2408345"/>
          </a:xfrm>
          <a:prstGeom prst="rect">
            <a:avLst/>
          </a:prstGeom>
        </p:spPr>
      </p:pic>
      <p:pic>
        <p:nvPicPr>
          <p:cNvPr id="8" name="Picture 4" descr="En bild som visar text&#10;&#10;Automatiskt genererad beskrivning">
            <a:extLst>
              <a:ext uri="{FF2B5EF4-FFF2-40B4-BE49-F238E27FC236}">
                <a16:creationId xmlns:a16="http://schemas.microsoft.com/office/drawing/2014/main" id="{7D7CA28D-AE8E-B740-A3D2-4AF9B0FF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4563" y="4183933"/>
            <a:ext cx="5179237" cy="1061743"/>
          </a:xfrm>
          <a:prstGeom prst="rect">
            <a:avLst/>
          </a:prstGeom>
        </p:spPr>
      </p:pic>
      <p:pic>
        <p:nvPicPr>
          <p:cNvPr id="19" name="Picture 18">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722400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DC4E3CD-7277-2341-B017-764CFE8FD834}"/>
              </a:ext>
            </a:extLst>
          </p:cNvPr>
          <p:cNvSpPr>
            <a:spLocks noGrp="1"/>
          </p:cNvSpPr>
          <p:nvPr>
            <p:ph type="title"/>
          </p:nvPr>
        </p:nvSpPr>
        <p:spPr/>
        <p:txBody>
          <a:bodyPr/>
          <a:lstStyle/>
          <a:p>
            <a:r>
              <a:rPr lang="sv-SE" dirty="0"/>
              <a:t>Decision </a:t>
            </a:r>
            <a:r>
              <a:rPr lang="sv-SE" dirty="0" err="1"/>
              <a:t>boundary</a:t>
            </a:r>
            <a:r>
              <a:rPr lang="sv-SE" dirty="0"/>
              <a:t> - </a:t>
            </a:r>
            <a:r>
              <a:rPr lang="sv-SE" dirty="0" err="1"/>
              <a:t>threshold</a:t>
            </a:r>
            <a:endParaRPr lang="sv-SE" dirty="0"/>
          </a:p>
        </p:txBody>
      </p:sp>
      <mc:AlternateContent xmlns:mc="http://schemas.openxmlformats.org/markup-compatibility/2006" xmlns:a14="http://schemas.microsoft.com/office/drawing/2010/main">
        <mc:Choice Requires="a14">
          <p:sp>
            <p:nvSpPr>
              <p:cNvPr id="3" name="Platshållare för innehåll 2">
                <a:extLst>
                  <a:ext uri="{FF2B5EF4-FFF2-40B4-BE49-F238E27FC236}">
                    <a16:creationId xmlns:a16="http://schemas.microsoft.com/office/drawing/2014/main" id="{D7BA242E-73F5-784F-A39E-D8E7349A5556}"/>
                  </a:ext>
                </a:extLst>
              </p:cNvPr>
              <p:cNvSpPr>
                <a:spLocks noGrp="1"/>
              </p:cNvSpPr>
              <p:nvPr>
                <p:ph idx="1"/>
              </p:nvPr>
            </p:nvSpPr>
            <p:spPr/>
            <p:txBody>
              <a:bodyPr>
                <a:normAutofit fontScale="85000" lnSpcReduction="10000"/>
              </a:bodyPr>
              <a:lstStyle/>
              <a:p>
                <a:r>
                  <a:rPr lang="sv-SE" dirty="0"/>
                  <a:t>För att avgör vilken klass </a:t>
                </a:r>
                <a:r>
                  <a:rPr lang="sv-SE" dirty="0" err="1"/>
                  <a:t>datan</a:t>
                </a:r>
                <a:r>
                  <a:rPr lang="sv-SE" dirty="0"/>
                  <a:t> tillhör kan en </a:t>
                </a:r>
                <a:r>
                  <a:rPr lang="sv-SE" i="1" dirty="0" err="1"/>
                  <a:t>threshold</a:t>
                </a:r>
                <a:r>
                  <a:rPr lang="sv-SE" dirty="0"/>
                  <a:t> (tröskel) sättas </a:t>
                </a:r>
              </a:p>
              <a:p>
                <a:r>
                  <a:rPr lang="sv-SE" dirty="0"/>
                  <a:t>En </a:t>
                </a:r>
                <a:r>
                  <a:rPr lang="sv-SE" i="1" dirty="0" err="1"/>
                  <a:t>threshold</a:t>
                </a:r>
                <a:r>
                  <a:rPr lang="sv-SE" dirty="0"/>
                  <a:t> är ett värde där programmet ändras efter denna punkten</a:t>
                </a:r>
                <a:endParaRPr lang="sv-SE" i="1" dirty="0"/>
              </a:p>
              <a:p>
                <a:r>
                  <a:rPr lang="sv-SE" dirty="0"/>
                  <a:t>Baserad på </a:t>
                </a:r>
                <a:r>
                  <a:rPr lang="sv-SE" dirty="0" err="1"/>
                  <a:t>thresholden</a:t>
                </a:r>
                <a:r>
                  <a:rPr lang="sv-SE" dirty="0"/>
                  <a:t> klassificeras den predikterade sannolikheten</a:t>
                </a:r>
              </a:p>
              <a:p>
                <a:r>
                  <a:rPr lang="sv-SE" dirty="0"/>
                  <a:t>Säga </a:t>
                </a:r>
                <a:r>
                  <a:rPr lang="sv-SE" dirty="0" err="1"/>
                  <a:t>threshold</a:t>
                </a:r>
                <a:r>
                  <a:rPr lang="sv-SE" dirty="0"/>
                  <a:t> är 0.5 blir alla predikterade sannolikheter större än 0.5 klassificerat till 1, den positiva klassen, och alla sannolikheter mindre än 0.5 klassificerat till 0 som är den negativa klassen</a:t>
                </a:r>
              </a:p>
              <a:p>
                <a:pPr marL="0" indent="0">
                  <a:buNone/>
                </a:pPr>
                <a:endParaRPr lang="sv-SE" dirty="0"/>
              </a:p>
              <a:p>
                <a:pPr marL="0" indent="0">
                  <a:buNone/>
                </a:pPr>
                <a14:m>
                  <m:oMathPara xmlns:m="http://schemas.openxmlformats.org/officeDocument/2006/math">
                    <m:oMathParaPr>
                      <m:jc m:val="centerGroup"/>
                    </m:oMathParaPr>
                    <m:oMath xmlns:m="http://schemas.openxmlformats.org/officeDocument/2006/math">
                      <m:func>
                        <m:funcPr>
                          <m:ctrlPr>
                            <a:rPr lang="sv-SE" b="0" i="1" smtClean="0">
                              <a:latin typeface="Cambria Math" panose="02040503050406030204" pitchFamily="18" charset="0"/>
                            </a:rPr>
                          </m:ctrlPr>
                        </m:funcPr>
                        <m:fName>
                          <m:r>
                            <m:rPr>
                              <m:sty m:val="p"/>
                            </m:rPr>
                            <a:rPr lang="sv-SE" b="0" i="0" smtClean="0">
                              <a:latin typeface="Cambria Math" panose="02040503050406030204" pitchFamily="18" charset="0"/>
                            </a:rPr>
                            <m:t>Pr</m:t>
                          </m:r>
                        </m:fName>
                        <m:e>
                          <m:d>
                            <m:dPr>
                              <m:ctrlPr>
                                <a:rPr lang="sv-SE" b="0" i="1" smtClean="0">
                                  <a:latin typeface="Cambria Math" panose="02040503050406030204" pitchFamily="18" charset="0"/>
                                </a:rPr>
                              </m:ctrlPr>
                            </m:dPr>
                            <m:e>
                              <m:r>
                                <a:rPr lang="sv-SE" b="0" i="1" smtClean="0">
                                  <a:latin typeface="Cambria Math" panose="02040503050406030204" pitchFamily="18" charset="0"/>
                                </a:rPr>
                                <m:t>𝑦</m:t>
                              </m:r>
                              <m:r>
                                <a:rPr lang="sv-SE" b="0" i="1" smtClean="0">
                                  <a:latin typeface="Cambria Math" panose="02040503050406030204" pitchFamily="18" charset="0"/>
                                </a:rPr>
                                <m:t>=1</m:t>
                              </m:r>
                            </m:e>
                          </m:d>
                        </m:e>
                      </m:func>
                      <m:r>
                        <a:rPr lang="sv-SE" b="0" i="1" smtClean="0">
                          <a:latin typeface="Cambria Math" panose="02040503050406030204" pitchFamily="18" charset="0"/>
                        </a:rPr>
                        <m:t>≥0.5⇒1 (</m:t>
                      </m:r>
                      <m:r>
                        <a:rPr lang="sv-SE" b="0" i="1" smtClean="0">
                          <a:latin typeface="Cambria Math" panose="02040503050406030204" pitchFamily="18" charset="0"/>
                        </a:rPr>
                        <m:t>𝑝𝑜𝑠𝑖𝑡𝑖𝑣</m:t>
                      </m:r>
                      <m:r>
                        <a:rPr lang="sv-SE" b="0" i="1" smtClean="0">
                          <a:latin typeface="Cambria Math" panose="02040503050406030204" pitchFamily="18" charset="0"/>
                        </a:rPr>
                        <m:t>)</m:t>
                      </m:r>
                    </m:oMath>
                  </m:oMathPara>
                </a14:m>
                <a:endParaRPr lang="sv-SE" dirty="0"/>
              </a:p>
              <a:p>
                <a:pPr marL="0" indent="0">
                  <a:buNone/>
                </a:pPr>
                <a14:m>
                  <m:oMathPara xmlns:m="http://schemas.openxmlformats.org/officeDocument/2006/math">
                    <m:oMathParaPr>
                      <m:jc m:val="centerGroup"/>
                    </m:oMathParaPr>
                    <m:oMath xmlns:m="http://schemas.openxmlformats.org/officeDocument/2006/math">
                      <m:func>
                        <m:funcPr>
                          <m:ctrlPr>
                            <a:rPr lang="sv-SE" i="1">
                              <a:latin typeface="Cambria Math" panose="02040503050406030204" pitchFamily="18" charset="0"/>
                            </a:rPr>
                          </m:ctrlPr>
                        </m:funcPr>
                        <m:fName>
                          <m:r>
                            <m:rPr>
                              <m:sty m:val="p"/>
                            </m:rPr>
                            <a:rPr lang="sv-SE">
                              <a:latin typeface="Cambria Math" panose="02040503050406030204" pitchFamily="18" charset="0"/>
                            </a:rPr>
                            <m:t>Pr</m:t>
                          </m:r>
                        </m:fName>
                        <m:e>
                          <m:d>
                            <m:dPr>
                              <m:ctrlPr>
                                <a:rPr lang="sv-SE" i="1">
                                  <a:latin typeface="Cambria Math" panose="02040503050406030204" pitchFamily="18" charset="0"/>
                                </a:rPr>
                              </m:ctrlPr>
                            </m:dPr>
                            <m:e>
                              <m:r>
                                <a:rPr lang="sv-SE" i="1">
                                  <a:latin typeface="Cambria Math" panose="02040503050406030204" pitchFamily="18" charset="0"/>
                                </a:rPr>
                                <m:t>𝑦</m:t>
                              </m:r>
                              <m:r>
                                <a:rPr lang="sv-SE" i="1">
                                  <a:latin typeface="Cambria Math" panose="02040503050406030204" pitchFamily="18" charset="0"/>
                                </a:rPr>
                                <m:t>=1</m:t>
                              </m:r>
                            </m:e>
                          </m:d>
                        </m:e>
                      </m:func>
                      <m:r>
                        <a:rPr lang="sv-SE" b="0" i="1" smtClean="0">
                          <a:latin typeface="Cambria Math" panose="02040503050406030204" pitchFamily="18" charset="0"/>
                        </a:rPr>
                        <m:t>&lt;</m:t>
                      </m:r>
                      <m:r>
                        <a:rPr lang="sv-SE" i="1">
                          <a:latin typeface="Cambria Math" panose="02040503050406030204" pitchFamily="18" charset="0"/>
                        </a:rPr>
                        <m:t>0.5⇒</m:t>
                      </m:r>
                      <m:r>
                        <a:rPr lang="sv-SE" b="0" i="1" smtClean="0">
                          <a:latin typeface="Cambria Math" panose="02040503050406030204" pitchFamily="18" charset="0"/>
                        </a:rPr>
                        <m:t>0</m:t>
                      </m:r>
                      <m:r>
                        <a:rPr lang="sv-SE" i="1">
                          <a:latin typeface="Cambria Math" panose="02040503050406030204" pitchFamily="18" charset="0"/>
                        </a:rPr>
                        <m:t> (</m:t>
                      </m:r>
                      <m:r>
                        <a:rPr lang="sv-SE" b="0" i="1" smtClean="0">
                          <a:latin typeface="Cambria Math" panose="02040503050406030204" pitchFamily="18" charset="0"/>
                        </a:rPr>
                        <m:t>𝑛𝑒𝑔𝑎𝑡𝑖𝑣</m:t>
                      </m:r>
                      <m:r>
                        <a:rPr lang="sv-SE" i="1">
                          <a:latin typeface="Cambria Math" panose="02040503050406030204" pitchFamily="18" charset="0"/>
                        </a:rPr>
                        <m:t>)</m:t>
                      </m:r>
                    </m:oMath>
                  </m:oMathPara>
                </a14:m>
                <a:endParaRPr lang="sv-SE" dirty="0"/>
              </a:p>
              <a:p>
                <a:pPr marL="0" indent="0">
                  <a:buNone/>
                </a:pPr>
                <a:endParaRPr lang="sv-SE" dirty="0"/>
              </a:p>
              <a:p>
                <a:endParaRPr lang="sv-SE" dirty="0"/>
              </a:p>
            </p:txBody>
          </p:sp>
        </mc:Choice>
        <mc:Fallback xmlns="">
          <p:sp>
            <p:nvSpPr>
              <p:cNvPr id="3" name="Platshållare för innehåll 2">
                <a:extLst>
                  <a:ext uri="{FF2B5EF4-FFF2-40B4-BE49-F238E27FC236}">
                    <a16:creationId xmlns:a16="http://schemas.microsoft.com/office/drawing/2014/main" id="{D7BA242E-73F5-784F-A39E-D8E7349A5556}"/>
                  </a:ext>
                </a:extLst>
              </p:cNvPr>
              <p:cNvSpPr>
                <a:spLocks noGrp="1" noRot="1" noChangeAspect="1" noMove="1" noResize="1" noEditPoints="1" noAdjustHandles="1" noChangeArrowheads="1" noChangeShapeType="1" noTextEdit="1"/>
              </p:cNvSpPr>
              <p:nvPr>
                <p:ph idx="1"/>
              </p:nvPr>
            </p:nvSpPr>
            <p:spPr>
              <a:blipFill>
                <a:blip r:embed="rId2"/>
                <a:stretch>
                  <a:fillRect l="-844" t="-1208"/>
                </a:stretch>
              </a:blipFill>
            </p:spPr>
            <p:txBody>
              <a:bodyPr/>
              <a:lstStyle/>
              <a:p>
                <a:r>
                  <a:rPr lang="sv-SE">
                    <a:noFill/>
                  </a:rPr>
                  <a:t> </a:t>
                </a:r>
              </a:p>
            </p:txBody>
          </p:sp>
        </mc:Fallback>
      </mc:AlternateContent>
    </p:spTree>
    <p:extLst>
      <p:ext uri="{BB962C8B-B14F-4D97-AF65-F5344CB8AC3E}">
        <p14:creationId xmlns:p14="http://schemas.microsoft.com/office/powerpoint/2010/main" val="347764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5982C7-F2E6-094A-A91A-138EFCCF1B56}"/>
              </a:ext>
            </a:extLst>
          </p:cNvPr>
          <p:cNvSpPr>
            <a:spLocks noGrp="1"/>
          </p:cNvSpPr>
          <p:nvPr>
            <p:ph type="title"/>
          </p:nvPr>
        </p:nvSpPr>
        <p:spPr>
          <a:xfrm>
            <a:off x="838200" y="381000"/>
            <a:ext cx="10003218" cy="1600124"/>
          </a:xfrm>
        </p:spPr>
        <p:txBody>
          <a:bodyPr>
            <a:normAutofit/>
          </a:bodyPr>
          <a:lstStyle/>
          <a:p>
            <a:r>
              <a:rPr lang="sv-SE"/>
              <a:t>LogisticRegression estimator in scikit-learn</a:t>
            </a:r>
          </a:p>
        </p:txBody>
      </p:sp>
      <p:sp>
        <p:nvSpPr>
          <p:cNvPr id="17" name="Content Placeholder 2">
            <a:extLst>
              <a:ext uri="{FF2B5EF4-FFF2-40B4-BE49-F238E27FC236}">
                <a16:creationId xmlns:a16="http://schemas.microsoft.com/office/drawing/2014/main" id="{D09E02C2-B100-804C-9AA0-4DE5F5DF3B80}"/>
              </a:ext>
            </a:extLst>
          </p:cNvPr>
          <p:cNvSpPr>
            <a:spLocks noGrp="1"/>
          </p:cNvSpPr>
          <p:nvPr>
            <p:ph idx="1"/>
          </p:nvPr>
        </p:nvSpPr>
        <p:spPr>
          <a:xfrm>
            <a:off x="838200" y="2745362"/>
            <a:ext cx="4800600" cy="3552824"/>
          </a:xfrm>
        </p:spPr>
        <p:txBody>
          <a:bodyPr anchor="ctr">
            <a:normAutofit/>
          </a:bodyPr>
          <a:lstStyle/>
          <a:p>
            <a:r>
              <a:rPr lang="en-US" sz="1800" dirty="0">
                <a:solidFill>
                  <a:schemeClr val="tx1"/>
                </a:solidFill>
              </a:rPr>
              <a:t>I </a:t>
            </a:r>
            <a:r>
              <a:rPr lang="en-US" sz="1800" dirty="0" err="1">
                <a:solidFill>
                  <a:schemeClr val="tx1"/>
                </a:solidFill>
              </a:rPr>
              <a:t>scikit_learn</a:t>
            </a:r>
            <a:r>
              <a:rPr lang="en-US" sz="1800" dirty="0">
                <a:solidFill>
                  <a:schemeClr val="tx1"/>
                </a:solidFill>
              </a:rPr>
              <a:t> </a:t>
            </a:r>
            <a:r>
              <a:rPr lang="en-US" sz="1800" dirty="0" err="1">
                <a:solidFill>
                  <a:schemeClr val="tx1"/>
                </a:solidFill>
              </a:rPr>
              <a:t>använder</a:t>
            </a:r>
            <a:r>
              <a:rPr lang="en-US" sz="1800" dirty="0">
                <a:solidFill>
                  <a:schemeClr val="tx1"/>
                </a:solidFill>
              </a:rPr>
              <a:t> vi </a:t>
            </a:r>
            <a:r>
              <a:rPr lang="en-US" sz="1800" dirty="0" err="1">
                <a:solidFill>
                  <a:schemeClr val="tx1"/>
                </a:solidFill>
              </a:rPr>
              <a:t>LogisticRegression</a:t>
            </a:r>
            <a:r>
              <a:rPr lang="en-US" sz="1800" dirty="0">
                <a:solidFill>
                  <a:schemeClr val="tx1"/>
                </a:solidFill>
              </a:rPr>
              <a:t> estimator </a:t>
            </a:r>
            <a:r>
              <a:rPr lang="en-US" sz="1800" dirty="0" err="1">
                <a:solidFill>
                  <a:schemeClr val="tx1"/>
                </a:solidFill>
              </a:rPr>
              <a:t>objektet</a:t>
            </a:r>
            <a:endParaRPr lang="en-US" sz="1800" dirty="0">
              <a:solidFill>
                <a:schemeClr val="tx1"/>
              </a:solidFill>
            </a:endParaRPr>
          </a:p>
          <a:p>
            <a:r>
              <a:rPr lang="en-US" sz="1800" dirty="0">
                <a:solidFill>
                  <a:schemeClr val="tx1"/>
                </a:solidFill>
              </a:rPr>
              <a:t>Det </a:t>
            </a:r>
            <a:r>
              <a:rPr lang="en-US" sz="1800" dirty="0" err="1">
                <a:solidFill>
                  <a:schemeClr val="tx1"/>
                </a:solidFill>
              </a:rPr>
              <a:t>utför</a:t>
            </a:r>
            <a:r>
              <a:rPr lang="en-US" sz="1800" dirty="0">
                <a:solidFill>
                  <a:schemeClr val="tx1"/>
                </a:solidFill>
              </a:rPr>
              <a:t> </a:t>
            </a:r>
            <a:r>
              <a:rPr lang="en-US" sz="1800" dirty="0" err="1">
                <a:solidFill>
                  <a:schemeClr val="tx1"/>
                </a:solidFill>
              </a:rPr>
              <a:t>automatisk</a:t>
            </a:r>
            <a:r>
              <a:rPr lang="en-US" sz="1800" dirty="0">
                <a:solidFill>
                  <a:schemeClr val="tx1"/>
                </a:solidFill>
              </a:rPr>
              <a:t> </a:t>
            </a:r>
            <a:r>
              <a:rPr lang="en-US" sz="1800" dirty="0" err="1">
                <a:solidFill>
                  <a:schemeClr val="tx1"/>
                </a:solidFill>
              </a:rPr>
              <a:t>regularisering</a:t>
            </a:r>
            <a:r>
              <a:rPr lang="en-US" sz="1800" dirty="0">
                <a:solidFill>
                  <a:schemeClr val="tx1"/>
                </a:solidFill>
              </a:rPr>
              <a:t> </a:t>
            </a:r>
            <a:r>
              <a:rPr lang="en-US" sz="1800" dirty="0" err="1">
                <a:solidFill>
                  <a:schemeClr val="tx1"/>
                </a:solidFill>
              </a:rPr>
              <a:t>som</a:t>
            </a:r>
            <a:r>
              <a:rPr lang="en-US" sz="1800" dirty="0">
                <a:solidFill>
                  <a:schemeClr val="tx1"/>
                </a:solidFill>
              </a:rPr>
              <a:t> </a:t>
            </a:r>
            <a:r>
              <a:rPr lang="en-US" sz="1800" dirty="0" err="1">
                <a:solidFill>
                  <a:schemeClr val="tx1"/>
                </a:solidFill>
              </a:rPr>
              <a:t>kan</a:t>
            </a:r>
            <a:r>
              <a:rPr lang="en-US" sz="1800" dirty="0">
                <a:solidFill>
                  <a:schemeClr val="tx1"/>
                </a:solidFill>
              </a:rPr>
              <a:t> </a:t>
            </a:r>
            <a:r>
              <a:rPr lang="en-US" sz="1800" dirty="0" err="1">
                <a:solidFill>
                  <a:schemeClr val="tx1"/>
                </a:solidFill>
              </a:rPr>
              <a:t>kontrolleras</a:t>
            </a:r>
            <a:r>
              <a:rPr lang="en-US" sz="1800" dirty="0">
                <a:solidFill>
                  <a:schemeClr val="tx1"/>
                </a:solidFill>
              </a:rPr>
              <a:t> med C parameter. </a:t>
            </a:r>
            <a:r>
              <a:rPr lang="en-US" sz="1800" dirty="0" err="1">
                <a:solidFill>
                  <a:schemeClr val="tx1"/>
                </a:solidFill>
              </a:rPr>
              <a:t>Störra</a:t>
            </a:r>
            <a:r>
              <a:rPr lang="en-US" sz="1800" dirty="0">
                <a:solidFill>
                  <a:schemeClr val="tx1"/>
                </a:solidFill>
              </a:rPr>
              <a:t> </a:t>
            </a:r>
            <a:r>
              <a:rPr lang="en-US" sz="1800" dirty="0" err="1">
                <a:solidFill>
                  <a:schemeClr val="tx1"/>
                </a:solidFill>
              </a:rPr>
              <a:t>värden</a:t>
            </a:r>
            <a:r>
              <a:rPr lang="en-US" sz="1800" dirty="0">
                <a:solidFill>
                  <a:schemeClr val="tx1"/>
                </a:solidFill>
              </a:rPr>
              <a:t> </a:t>
            </a:r>
            <a:r>
              <a:rPr lang="en-US" sz="1800" dirty="0" err="1">
                <a:solidFill>
                  <a:schemeClr val="tx1"/>
                </a:solidFill>
              </a:rPr>
              <a:t>på</a:t>
            </a:r>
            <a:r>
              <a:rPr lang="en-US" sz="1800" dirty="0">
                <a:solidFill>
                  <a:schemeClr val="tx1"/>
                </a:solidFill>
              </a:rPr>
              <a:t> C </a:t>
            </a:r>
            <a:r>
              <a:rPr lang="en-US" sz="1800" dirty="0" err="1">
                <a:solidFill>
                  <a:schemeClr val="tx1"/>
                </a:solidFill>
              </a:rPr>
              <a:t>skapar</a:t>
            </a:r>
            <a:r>
              <a:rPr lang="en-US" sz="1800" dirty="0">
                <a:solidFill>
                  <a:schemeClr val="tx1"/>
                </a:solidFill>
              </a:rPr>
              <a:t> </a:t>
            </a:r>
            <a:r>
              <a:rPr lang="en-US" sz="1800" dirty="0" err="1">
                <a:solidFill>
                  <a:schemeClr val="tx1"/>
                </a:solidFill>
              </a:rPr>
              <a:t>mer</a:t>
            </a:r>
            <a:r>
              <a:rPr lang="en-US" sz="1800" dirty="0">
                <a:solidFill>
                  <a:schemeClr val="tx1"/>
                </a:solidFill>
              </a:rPr>
              <a:t> </a:t>
            </a:r>
            <a:r>
              <a:rPr lang="en-US" sz="1800" dirty="0" err="1">
                <a:solidFill>
                  <a:schemeClr val="tx1"/>
                </a:solidFill>
              </a:rPr>
              <a:t>regularisering</a:t>
            </a:r>
            <a:endParaRPr lang="en-US" sz="1800" dirty="0">
              <a:solidFill>
                <a:schemeClr val="tx1"/>
              </a:solidFill>
            </a:endParaRPr>
          </a:p>
          <a:p>
            <a:r>
              <a:rPr lang="en-US" sz="1800" dirty="0" err="1">
                <a:solidFill>
                  <a:schemeClr val="tx1"/>
                </a:solidFill>
              </a:rPr>
              <a:t>Metoden</a:t>
            </a:r>
            <a:r>
              <a:rPr lang="en-US" sz="1800" dirty="0">
                <a:solidFill>
                  <a:schemeClr val="tx1"/>
                </a:solidFill>
              </a:rPr>
              <a:t> </a:t>
            </a:r>
            <a:r>
              <a:rPr lang="en-US" sz="1800" dirty="0" err="1">
                <a:solidFill>
                  <a:schemeClr val="tx1"/>
                </a:solidFill>
              </a:rPr>
              <a:t>coef</a:t>
            </a:r>
            <a:r>
              <a:rPr lang="en-US" sz="1800" dirty="0">
                <a:solidFill>
                  <a:schemeClr val="tx1"/>
                </a:solidFill>
              </a:rPr>
              <a:t>_ </a:t>
            </a:r>
            <a:r>
              <a:rPr lang="en-US" sz="1800" dirty="0" err="1">
                <a:solidFill>
                  <a:schemeClr val="tx1"/>
                </a:solidFill>
              </a:rPr>
              <a:t>används</a:t>
            </a:r>
            <a:r>
              <a:rPr lang="en-US" sz="1800" dirty="0">
                <a:solidFill>
                  <a:schemeClr val="tx1"/>
                </a:solidFill>
              </a:rPr>
              <a:t> </a:t>
            </a:r>
            <a:r>
              <a:rPr lang="en-US" sz="1800" dirty="0" err="1">
                <a:solidFill>
                  <a:schemeClr val="tx1"/>
                </a:solidFill>
              </a:rPr>
              <a:t>för</a:t>
            </a:r>
            <a:r>
              <a:rPr lang="en-US" sz="1800" dirty="0">
                <a:solidFill>
                  <a:schemeClr val="tx1"/>
                </a:solidFill>
              </a:rPr>
              <a:t> </a:t>
            </a:r>
            <a:r>
              <a:rPr lang="en-US" sz="1800" dirty="0" err="1">
                <a:solidFill>
                  <a:schemeClr val="tx1"/>
                </a:solidFill>
              </a:rPr>
              <a:t>att</a:t>
            </a:r>
            <a:r>
              <a:rPr lang="en-US" sz="1800" dirty="0">
                <a:solidFill>
                  <a:schemeClr val="tx1"/>
                </a:solidFill>
              </a:rPr>
              <a:t> </a:t>
            </a:r>
            <a:r>
              <a:rPr lang="en-US" sz="1800" dirty="0" err="1">
                <a:solidFill>
                  <a:schemeClr val="tx1"/>
                </a:solidFill>
              </a:rPr>
              <a:t>på</a:t>
            </a:r>
            <a:r>
              <a:rPr lang="en-US" sz="1800" dirty="0">
                <a:solidFill>
                  <a:schemeClr val="tx1"/>
                </a:solidFill>
              </a:rPr>
              <a:t> weights till input features </a:t>
            </a:r>
            <a:r>
              <a:rPr lang="en-US" sz="1800" dirty="0" err="1">
                <a:solidFill>
                  <a:schemeClr val="tx1"/>
                </a:solidFill>
              </a:rPr>
              <a:t>från</a:t>
            </a:r>
            <a:r>
              <a:rPr lang="en-US" sz="1800" dirty="0">
                <a:solidFill>
                  <a:schemeClr val="tx1"/>
                </a:solidFill>
              </a:rPr>
              <a:t> den </a:t>
            </a:r>
            <a:r>
              <a:rPr lang="en-US" sz="1800" dirty="0" err="1">
                <a:solidFill>
                  <a:schemeClr val="tx1"/>
                </a:solidFill>
              </a:rPr>
              <a:t>tränade</a:t>
            </a:r>
            <a:r>
              <a:rPr lang="en-US" sz="1800" dirty="0">
                <a:solidFill>
                  <a:schemeClr val="tx1"/>
                </a:solidFill>
              </a:rPr>
              <a:t> </a:t>
            </a:r>
            <a:r>
              <a:rPr lang="en-US" sz="1800" dirty="0" err="1">
                <a:solidFill>
                  <a:schemeClr val="tx1"/>
                </a:solidFill>
              </a:rPr>
              <a:t>modellen</a:t>
            </a:r>
            <a:endParaRPr lang="en-US" sz="1800" dirty="0">
              <a:solidFill>
                <a:schemeClr val="tx1"/>
              </a:solidFill>
            </a:endParaRPr>
          </a:p>
        </p:txBody>
      </p:sp>
      <p:pic>
        <p:nvPicPr>
          <p:cNvPr id="7" name="Graphic 6" descr="Head with Gears">
            <a:extLst>
              <a:ext uri="{FF2B5EF4-FFF2-40B4-BE49-F238E27FC236}">
                <a16:creationId xmlns:a16="http://schemas.microsoft.com/office/drawing/2014/main" id="{23B59BCB-06E8-4F2E-BDE8-C5595CB36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3102" y="2745362"/>
            <a:ext cx="3552824" cy="3552824"/>
          </a:xfrm>
          <a:prstGeom prst="rect">
            <a:avLst/>
          </a:prstGeom>
        </p:spPr>
      </p:pic>
    </p:spTree>
    <p:extLst>
      <p:ext uri="{BB962C8B-B14F-4D97-AF65-F5344CB8AC3E}">
        <p14:creationId xmlns:p14="http://schemas.microsoft.com/office/powerpoint/2010/main" val="2837814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BA7B74FC-89BA-8F43-92C8-92D3293970F8}"/>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Logical Regression Example</a:t>
            </a:r>
          </a:p>
        </p:txBody>
      </p:sp>
      <p:pic>
        <p:nvPicPr>
          <p:cNvPr id="5" name="Content Placeholder 4" descr="Graphical user interface, text, application&#10;&#10;Description automatically generated">
            <a:extLst>
              <a:ext uri="{FF2B5EF4-FFF2-40B4-BE49-F238E27FC236}">
                <a16:creationId xmlns:a16="http://schemas.microsoft.com/office/drawing/2014/main" id="{93CC1FA0-F964-6249-8210-22DC88DCA1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9601" y="509847"/>
            <a:ext cx="7547713" cy="4622973"/>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52FE60-FBAB-5F42-967B-EC1796355AFC}"/>
              </a:ext>
            </a:extLst>
          </p:cNvPr>
          <p:cNvSpPr/>
          <p:nvPr/>
        </p:nvSpPr>
        <p:spPr>
          <a:xfrm>
            <a:off x="6597444" y="1661651"/>
            <a:ext cx="2644879" cy="240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ruta 2">
            <a:extLst>
              <a:ext uri="{FF2B5EF4-FFF2-40B4-BE49-F238E27FC236}">
                <a16:creationId xmlns:a16="http://schemas.microsoft.com/office/drawing/2014/main" id="{CFEF2D09-7DF0-8147-ABDD-FC0F0A19176C}"/>
              </a:ext>
            </a:extLst>
          </p:cNvPr>
          <p:cNvSpPr txBox="1"/>
          <p:nvPr/>
        </p:nvSpPr>
        <p:spPr>
          <a:xfrm>
            <a:off x="581025" y="3915293"/>
            <a:ext cx="3391401" cy="1754326"/>
          </a:xfrm>
          <a:prstGeom prst="rect">
            <a:avLst/>
          </a:prstGeom>
          <a:noFill/>
        </p:spPr>
        <p:txBody>
          <a:bodyPr wrap="square" rtlCol="0">
            <a:spAutoFit/>
          </a:bodyPr>
          <a:lstStyle/>
          <a:p>
            <a:pPr marL="285750" indent="-285750">
              <a:buFont typeface="Arial" panose="020B0604020202020204" pitchFamily="34" charset="0"/>
              <a:buChar char="•"/>
            </a:pPr>
            <a:r>
              <a:rPr lang="sv-SE" dirty="0"/>
              <a:t>Default </a:t>
            </a:r>
            <a:r>
              <a:rPr lang="sv-SE" dirty="0" err="1"/>
              <a:t>payment</a:t>
            </a:r>
            <a:r>
              <a:rPr lang="sv-SE" dirty="0"/>
              <a:t> betyder att man misslyckas betala lån nästa månad </a:t>
            </a:r>
          </a:p>
          <a:p>
            <a:pPr marL="285750" indent="-285750">
              <a:buFont typeface="Arial" panose="020B0604020202020204" pitchFamily="34" charset="0"/>
              <a:buChar char="•"/>
            </a:pPr>
            <a:r>
              <a:rPr lang="sv-SE" dirty="0"/>
              <a:t>Pay_atm1 beloppet för tidigare betalning i september 2005</a:t>
            </a:r>
          </a:p>
        </p:txBody>
      </p:sp>
    </p:spTree>
    <p:extLst>
      <p:ext uri="{BB962C8B-B14F-4D97-AF65-F5344CB8AC3E}">
        <p14:creationId xmlns:p14="http://schemas.microsoft.com/office/powerpoint/2010/main" val="2514780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9EE3E-AD2E-0F4D-BD9B-5E6E9E5A5E96}"/>
              </a:ext>
            </a:extLst>
          </p:cNvPr>
          <p:cNvSpPr>
            <a:spLocks noGrp="1"/>
          </p:cNvSpPr>
          <p:nvPr>
            <p:ph type="title"/>
          </p:nvPr>
        </p:nvSpPr>
        <p:spPr>
          <a:xfrm>
            <a:off x="907283" y="312775"/>
            <a:ext cx="10374386" cy="1600124"/>
          </a:xfrm>
        </p:spPr>
        <p:txBody>
          <a:bodyPr>
            <a:normAutofit fontScale="90000"/>
          </a:bodyPr>
          <a:lstStyle/>
          <a:p>
            <a:r>
              <a:rPr lang="en-GB"/>
              <a:t>Building a Logistic Regression model with two features: Limit Balance and Age</a:t>
            </a:r>
            <a:endParaRPr lang="sv-SE"/>
          </a:p>
        </p:txBody>
      </p:sp>
      <p:pic>
        <p:nvPicPr>
          <p:cNvPr id="9" name="Content Placeholder 4">
            <a:extLst>
              <a:ext uri="{FF2B5EF4-FFF2-40B4-BE49-F238E27FC236}">
                <a16:creationId xmlns:a16="http://schemas.microsoft.com/office/drawing/2014/main" id="{251E1B3F-1A5D-9C49-A735-276DAD51A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2" y="3579917"/>
            <a:ext cx="11628887" cy="1926147"/>
          </a:xfrm>
          <a:prstGeom prst="rect">
            <a:avLst/>
          </a:prstGeom>
        </p:spPr>
      </p:pic>
      <p:sp>
        <p:nvSpPr>
          <p:cNvPr id="4" name="TextBox 3">
            <a:extLst>
              <a:ext uri="{FF2B5EF4-FFF2-40B4-BE49-F238E27FC236}">
                <a16:creationId xmlns:a16="http://schemas.microsoft.com/office/drawing/2014/main" id="{E9E6A78F-AE76-BD44-BA9E-AC8C41EDC097}"/>
              </a:ext>
            </a:extLst>
          </p:cNvPr>
          <p:cNvSpPr txBox="1"/>
          <p:nvPr/>
        </p:nvSpPr>
        <p:spPr>
          <a:xfrm>
            <a:off x="3195484" y="5812700"/>
            <a:ext cx="5788764" cy="646331"/>
          </a:xfrm>
          <a:prstGeom prst="rect">
            <a:avLst/>
          </a:prstGeom>
          <a:noFill/>
        </p:spPr>
        <p:txBody>
          <a:bodyPr wrap="none" rtlCol="0">
            <a:spAutoFit/>
          </a:bodyPr>
          <a:lstStyle/>
          <a:p>
            <a:r>
              <a:rPr lang="sv-SE"/>
              <a:t>Positive </a:t>
            </a:r>
            <a:r>
              <a:rPr lang="sv-SE" err="1"/>
              <a:t>class</a:t>
            </a:r>
            <a:r>
              <a:rPr lang="sv-SE"/>
              <a:t>: Default(==1) (Kunder </a:t>
            </a:r>
            <a:r>
              <a:rPr lang="sv-SE" b="1"/>
              <a:t>som inte </a:t>
            </a:r>
            <a:r>
              <a:rPr lang="sv-SE"/>
              <a:t>betalar)</a:t>
            </a:r>
          </a:p>
          <a:p>
            <a:r>
              <a:rPr lang="sv-SE"/>
              <a:t>Negative Class: (==0) (Kunder </a:t>
            </a:r>
            <a:r>
              <a:rPr lang="sv-SE" b="1"/>
              <a:t>som</a:t>
            </a:r>
            <a:r>
              <a:rPr lang="sv-SE"/>
              <a:t> betalar)</a:t>
            </a:r>
          </a:p>
        </p:txBody>
      </p:sp>
    </p:spTree>
    <p:extLst>
      <p:ext uri="{BB962C8B-B14F-4D97-AF65-F5344CB8AC3E}">
        <p14:creationId xmlns:p14="http://schemas.microsoft.com/office/powerpoint/2010/main" val="371581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C24C9-5046-994C-A2DC-E7348989B3EF}"/>
              </a:ext>
            </a:extLst>
          </p:cNvPr>
          <p:cNvSpPr>
            <a:spLocks noGrp="1"/>
          </p:cNvSpPr>
          <p:nvPr>
            <p:ph type="title"/>
          </p:nvPr>
        </p:nvSpPr>
        <p:spPr>
          <a:xfrm>
            <a:off x="1198182" y="381000"/>
            <a:ext cx="10003218" cy="1600124"/>
          </a:xfrm>
        </p:spPr>
        <p:txBody>
          <a:bodyPr>
            <a:normAutofit/>
          </a:bodyPr>
          <a:lstStyle/>
          <a:p>
            <a:r>
              <a:rPr lang="sv-SE"/>
              <a:t>Träning</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8B66F8BE-448C-E748-9915-4B02CF82C0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5133" y="2793487"/>
            <a:ext cx="7861733" cy="3497263"/>
          </a:xfrm>
        </p:spPr>
      </p:pic>
    </p:spTree>
    <p:extLst>
      <p:ext uri="{BB962C8B-B14F-4D97-AF65-F5344CB8AC3E}">
        <p14:creationId xmlns:p14="http://schemas.microsoft.com/office/powerpoint/2010/main" val="3149425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0923A-B9E6-C54E-B9D4-EC6C5069CE5F}"/>
              </a:ext>
            </a:extLst>
          </p:cNvPr>
          <p:cNvSpPr>
            <a:spLocks noGrp="1"/>
          </p:cNvSpPr>
          <p:nvPr>
            <p:ph type="title"/>
          </p:nvPr>
        </p:nvSpPr>
        <p:spPr>
          <a:xfrm>
            <a:off x="838201" y="559813"/>
            <a:ext cx="2819399" cy="5577934"/>
          </a:xfrm>
        </p:spPr>
        <p:txBody>
          <a:bodyPr>
            <a:normAutofit/>
          </a:bodyPr>
          <a:lstStyle/>
          <a:p>
            <a:r>
              <a:rPr lang="sv-SE"/>
              <a:t>Vi kommer gå igenom</a:t>
            </a:r>
          </a:p>
        </p:txBody>
      </p:sp>
      <p:graphicFrame>
        <p:nvGraphicFramePr>
          <p:cNvPr id="21" name="Content Placeholder 2">
            <a:extLst>
              <a:ext uri="{FF2B5EF4-FFF2-40B4-BE49-F238E27FC236}">
                <a16:creationId xmlns:a16="http://schemas.microsoft.com/office/drawing/2014/main" id="{1E73DF41-EC0A-45D3-8C52-618025AFEF08}"/>
              </a:ext>
            </a:extLst>
          </p:cNvPr>
          <p:cNvGraphicFramePr>
            <a:graphicFrameLocks noGrp="1"/>
          </p:cNvGraphicFramePr>
          <p:nvPr>
            <p:ph idx="1"/>
            <p:extLst>
              <p:ext uri="{D42A27DB-BD31-4B8C-83A1-F6EECF244321}">
                <p14:modId xmlns:p14="http://schemas.microsoft.com/office/powerpoint/2010/main" val="72793617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4411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56582-0EBC-7048-B627-8B1805D5995F}"/>
              </a:ext>
            </a:extLst>
          </p:cNvPr>
          <p:cNvSpPr>
            <a:spLocks noGrp="1"/>
          </p:cNvSpPr>
          <p:nvPr>
            <p:ph type="title"/>
          </p:nvPr>
        </p:nvSpPr>
        <p:spPr>
          <a:xfrm>
            <a:off x="1198182" y="381000"/>
            <a:ext cx="10003218" cy="1600124"/>
          </a:xfrm>
        </p:spPr>
        <p:txBody>
          <a:bodyPr>
            <a:normAutofit/>
          </a:bodyPr>
          <a:lstStyle/>
          <a:p>
            <a:r>
              <a:rPr lang="sv-SE"/>
              <a:t>Tränad modell</a:t>
            </a:r>
          </a:p>
        </p:txBody>
      </p:sp>
      <p:pic>
        <p:nvPicPr>
          <p:cNvPr id="5" name="Content Placeholder 4" descr="Graphical user interface, text, application&#10;&#10;Description automatically generated">
            <a:extLst>
              <a:ext uri="{FF2B5EF4-FFF2-40B4-BE49-F238E27FC236}">
                <a16:creationId xmlns:a16="http://schemas.microsoft.com/office/drawing/2014/main" id="{844AC3BD-6337-0742-964D-68D866B6F7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5863" y="2997952"/>
            <a:ext cx="8796337" cy="2663909"/>
          </a:xfrm>
        </p:spPr>
      </p:pic>
    </p:spTree>
    <p:extLst>
      <p:ext uri="{BB962C8B-B14F-4D97-AF65-F5344CB8AC3E}">
        <p14:creationId xmlns:p14="http://schemas.microsoft.com/office/powerpoint/2010/main" val="3864705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582F4-E84A-364F-BECF-CF698BD06D2A}"/>
              </a:ext>
            </a:extLst>
          </p:cNvPr>
          <p:cNvSpPr>
            <a:spLocks noGrp="1"/>
          </p:cNvSpPr>
          <p:nvPr>
            <p:ph type="title"/>
          </p:nvPr>
        </p:nvSpPr>
        <p:spPr>
          <a:xfrm>
            <a:off x="1198182" y="381000"/>
            <a:ext cx="10003218" cy="1600124"/>
          </a:xfrm>
        </p:spPr>
        <p:txBody>
          <a:bodyPr>
            <a:normAutofit/>
          </a:bodyPr>
          <a:lstStyle/>
          <a:p>
            <a:r>
              <a:rPr lang="sv-SE"/>
              <a:t>Modellen som Python kod</a:t>
            </a:r>
          </a:p>
        </p:txBody>
      </p:sp>
      <p:pic>
        <p:nvPicPr>
          <p:cNvPr id="11" name="Content Placeholder 10" descr="Graphical user interface, text, application&#10;&#10;Description automatically generated">
            <a:extLst>
              <a:ext uri="{FF2B5EF4-FFF2-40B4-BE49-F238E27FC236}">
                <a16:creationId xmlns:a16="http://schemas.microsoft.com/office/drawing/2014/main" id="{42115796-51D2-3941-A57D-6DD2BA9125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426" y="2606674"/>
            <a:ext cx="10452100" cy="3492500"/>
          </a:xfrm>
        </p:spPr>
      </p:pic>
    </p:spTree>
    <p:extLst>
      <p:ext uri="{BB962C8B-B14F-4D97-AF65-F5344CB8AC3E}">
        <p14:creationId xmlns:p14="http://schemas.microsoft.com/office/powerpoint/2010/main" val="3312626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2BEE6-AFD5-6E44-8391-5331B097D495}"/>
              </a:ext>
            </a:extLst>
          </p:cNvPr>
          <p:cNvSpPr>
            <a:spLocks noGrp="1"/>
          </p:cNvSpPr>
          <p:nvPr>
            <p:ph type="title"/>
          </p:nvPr>
        </p:nvSpPr>
        <p:spPr>
          <a:xfrm>
            <a:off x="1198182" y="381000"/>
            <a:ext cx="10003218" cy="1600124"/>
          </a:xfrm>
        </p:spPr>
        <p:txBody>
          <a:bodyPr>
            <a:normAutofit/>
          </a:bodyPr>
          <a:lstStyle/>
          <a:p>
            <a:r>
              <a:rPr lang="sv-SE"/>
              <a:t>Prediktering av sannolikhet för ”default”</a:t>
            </a:r>
          </a:p>
        </p:txBody>
      </p:sp>
      <p:pic>
        <p:nvPicPr>
          <p:cNvPr id="11" name="Content Placeholder 10" descr="Table&#10;&#10;Description automatically generated">
            <a:extLst>
              <a:ext uri="{FF2B5EF4-FFF2-40B4-BE49-F238E27FC236}">
                <a16:creationId xmlns:a16="http://schemas.microsoft.com/office/drawing/2014/main" id="{EDB49C7A-0053-5747-9F99-0C1F145769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10214" y="2362124"/>
            <a:ext cx="5168523" cy="4195763"/>
          </a:xfrm>
        </p:spPr>
      </p:pic>
    </p:spTree>
    <p:extLst>
      <p:ext uri="{BB962C8B-B14F-4D97-AF65-F5344CB8AC3E}">
        <p14:creationId xmlns:p14="http://schemas.microsoft.com/office/powerpoint/2010/main" val="2650028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25">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4" name="Rectangle 27">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1A408-7A65-B745-A7F3-69A09A65BBE7}"/>
              </a:ext>
            </a:extLst>
          </p:cNvPr>
          <p:cNvSpPr>
            <a:spLocks noGrp="1"/>
          </p:cNvSpPr>
          <p:nvPr>
            <p:ph type="title"/>
          </p:nvPr>
        </p:nvSpPr>
        <p:spPr>
          <a:xfrm>
            <a:off x="1198182" y="381000"/>
            <a:ext cx="10003218" cy="1600124"/>
          </a:xfrm>
        </p:spPr>
        <p:txBody>
          <a:bodyPr>
            <a:normAutofit/>
          </a:bodyPr>
          <a:lstStyle/>
          <a:p>
            <a:r>
              <a:rPr lang="sv-SE"/>
              <a:t>Tolkning av vikterna (weights)</a:t>
            </a:r>
          </a:p>
        </p:txBody>
      </p:sp>
      <p:graphicFrame>
        <p:nvGraphicFramePr>
          <p:cNvPr id="36" name="Content Placeholder 2">
            <a:extLst>
              <a:ext uri="{FF2B5EF4-FFF2-40B4-BE49-F238E27FC236}">
                <a16:creationId xmlns:a16="http://schemas.microsoft.com/office/drawing/2014/main" id="{58F2AA90-1D06-4E39-A33B-622E47DA20BE}"/>
              </a:ext>
            </a:extLst>
          </p:cNvPr>
          <p:cNvGraphicFramePr>
            <a:graphicFrameLocks noGrp="1"/>
          </p:cNvGraphicFramePr>
          <p:nvPr>
            <p:ph idx="1"/>
            <p:extLst>
              <p:ext uri="{D42A27DB-BD31-4B8C-83A1-F6EECF244321}">
                <p14:modId xmlns:p14="http://schemas.microsoft.com/office/powerpoint/2010/main" val="3433344178"/>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6174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7D2EAF2-2DE9-0745-A9E7-EACB06762EED}"/>
              </a:ext>
            </a:extLst>
          </p:cNvPr>
          <p:cNvSpPr>
            <a:spLocks noGrp="1"/>
          </p:cNvSpPr>
          <p:nvPr>
            <p:ph type="title"/>
          </p:nvPr>
        </p:nvSpPr>
        <p:spPr/>
        <p:txBody>
          <a:bodyPr/>
          <a:lstStyle/>
          <a:p>
            <a:r>
              <a:rPr lang="sv-SE" dirty="0"/>
              <a:t>Antaganden </a:t>
            </a:r>
            <a:r>
              <a:rPr lang="sv-SE" dirty="0" err="1"/>
              <a:t>Logistic</a:t>
            </a:r>
            <a:r>
              <a:rPr lang="sv-SE" dirty="0"/>
              <a:t> regression</a:t>
            </a:r>
          </a:p>
        </p:txBody>
      </p:sp>
      <mc:AlternateContent xmlns:mc="http://schemas.openxmlformats.org/markup-compatibility/2006" xmlns:a14="http://schemas.microsoft.com/office/drawing/2010/main">
        <mc:Choice Requires="a14">
          <p:sp>
            <p:nvSpPr>
              <p:cNvPr id="3" name="Platshållare för innehåll 2">
                <a:extLst>
                  <a:ext uri="{FF2B5EF4-FFF2-40B4-BE49-F238E27FC236}">
                    <a16:creationId xmlns:a16="http://schemas.microsoft.com/office/drawing/2014/main" id="{FF4AB2D4-E4B3-D440-BD46-FA61B9502DCD}"/>
                  </a:ext>
                </a:extLst>
              </p:cNvPr>
              <p:cNvSpPr>
                <a:spLocks noGrp="1"/>
              </p:cNvSpPr>
              <p:nvPr>
                <p:ph idx="1"/>
              </p:nvPr>
            </p:nvSpPr>
            <p:spPr/>
            <p:txBody>
              <a:bodyPr>
                <a:normAutofit lnSpcReduction="10000"/>
              </a:bodyPr>
              <a:lstStyle/>
              <a:p>
                <a:r>
                  <a:rPr lang="sv-SE" dirty="0"/>
                  <a:t>Har </a:t>
                </a:r>
                <a:r>
                  <a:rPr lang="sv-SE" b="1" dirty="0"/>
                  <a:t>inte</a:t>
                </a:r>
                <a:r>
                  <a:rPr lang="sv-SE" dirty="0"/>
                  <a:t> samma antagen som </a:t>
                </a:r>
                <a:r>
                  <a:rPr lang="sv-SE" dirty="0" err="1"/>
                  <a:t>linear</a:t>
                </a:r>
                <a:r>
                  <a:rPr lang="sv-SE" dirty="0"/>
                  <a:t> regression som </a:t>
                </a:r>
                <a:r>
                  <a:rPr lang="sv-SE" dirty="0" err="1"/>
                  <a:t>linjäritet</a:t>
                </a:r>
                <a:r>
                  <a:rPr lang="sv-SE" dirty="0"/>
                  <a:t>, normalitet och homogen varians</a:t>
                </a:r>
              </a:p>
              <a:p>
                <a:r>
                  <a:rPr lang="sv-SE" b="1" dirty="0"/>
                  <a:t>Binär </a:t>
                </a:r>
                <a14:m>
                  <m:oMath xmlns:m="http://schemas.openxmlformats.org/officeDocument/2006/math">
                    <m:r>
                      <a:rPr lang="sv-SE" b="1" i="1" smtClean="0">
                        <a:latin typeface="Cambria Math" panose="02040503050406030204" pitchFamily="18" charset="0"/>
                      </a:rPr>
                      <m:t>𝒚</m:t>
                    </m:r>
                  </m:oMath>
                </a14:m>
                <a:r>
                  <a:rPr lang="sv-SE" dirty="0"/>
                  <a:t> - beroende variabel måste vara binär (anta två olika värden)</a:t>
                </a:r>
              </a:p>
              <a:p>
                <a:r>
                  <a:rPr lang="sv-SE" b="1" dirty="0"/>
                  <a:t>Oberoende </a:t>
                </a:r>
                <a:r>
                  <a:rPr lang="sv-SE" dirty="0"/>
                  <a:t>observationer - input features </a:t>
                </a:r>
                <a14:m>
                  <m:oMath xmlns:m="http://schemas.openxmlformats.org/officeDocument/2006/math">
                    <m:r>
                      <a:rPr lang="sv-SE" b="0" i="1" smtClean="0">
                        <a:latin typeface="Cambria Math" panose="02040503050406030204" pitchFamily="18" charset="0"/>
                      </a:rPr>
                      <m:t>𝑋</m:t>
                    </m:r>
                  </m:oMath>
                </a14:m>
                <a:r>
                  <a:rPr lang="sv-SE" dirty="0"/>
                  <a:t> måste vara oberoende av varandra, ingen korrelation</a:t>
                </a:r>
              </a:p>
              <a:p>
                <a:r>
                  <a:rPr lang="sv-SE" b="1" dirty="0"/>
                  <a:t>Större </a:t>
                </a:r>
                <a:r>
                  <a:rPr lang="sv-SE" b="1" dirty="0" err="1"/>
                  <a:t>dataset</a:t>
                </a:r>
                <a:r>
                  <a:rPr lang="sv-SE" dirty="0"/>
                  <a:t> – borde vara minst 10 fall av minst förekommande klass för varje oberoende variabel</a:t>
                </a:r>
                <a:endParaRPr lang="sv-SE" b="1" dirty="0"/>
              </a:p>
              <a:p>
                <a:endParaRPr lang="sv-SE" dirty="0"/>
              </a:p>
            </p:txBody>
          </p:sp>
        </mc:Choice>
        <mc:Fallback xmlns="">
          <p:sp>
            <p:nvSpPr>
              <p:cNvPr id="3" name="Platshållare för innehåll 2">
                <a:extLst>
                  <a:ext uri="{FF2B5EF4-FFF2-40B4-BE49-F238E27FC236}">
                    <a16:creationId xmlns:a16="http://schemas.microsoft.com/office/drawing/2014/main" id="{FF4AB2D4-E4B3-D440-BD46-FA61B9502DCD}"/>
                  </a:ext>
                </a:extLst>
              </p:cNvPr>
              <p:cNvSpPr>
                <a:spLocks noGrp="1" noRot="1" noChangeAspect="1" noMove="1" noResize="1" noEditPoints="1" noAdjustHandles="1" noChangeArrowheads="1" noChangeShapeType="1" noTextEdit="1"/>
              </p:cNvSpPr>
              <p:nvPr>
                <p:ph idx="1"/>
              </p:nvPr>
            </p:nvSpPr>
            <p:spPr>
              <a:blipFill>
                <a:blip r:embed="rId2"/>
                <a:stretch>
                  <a:fillRect l="-1086" t="-1511"/>
                </a:stretch>
              </a:blipFill>
            </p:spPr>
            <p:txBody>
              <a:bodyPr/>
              <a:lstStyle/>
              <a:p>
                <a:r>
                  <a:rPr lang="sv-SE">
                    <a:noFill/>
                  </a:rPr>
                  <a:t> </a:t>
                </a:r>
              </a:p>
            </p:txBody>
          </p:sp>
        </mc:Fallback>
      </mc:AlternateContent>
    </p:spTree>
    <p:extLst>
      <p:ext uri="{BB962C8B-B14F-4D97-AF65-F5344CB8AC3E}">
        <p14:creationId xmlns:p14="http://schemas.microsoft.com/office/powerpoint/2010/main" val="3051565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94D2C-6FEC-C84B-8D98-098113A98DB9}"/>
              </a:ext>
            </a:extLst>
          </p:cNvPr>
          <p:cNvSpPr>
            <a:spLocks noGrp="1"/>
          </p:cNvSpPr>
          <p:nvPr>
            <p:ph type="title"/>
          </p:nvPr>
        </p:nvSpPr>
        <p:spPr>
          <a:xfrm>
            <a:off x="1198182" y="381000"/>
            <a:ext cx="10003218" cy="1600124"/>
          </a:xfrm>
        </p:spPr>
        <p:txBody>
          <a:bodyPr>
            <a:normAutofit/>
          </a:bodyPr>
          <a:lstStyle/>
          <a:p>
            <a:r>
              <a:rPr lang="sv-SE"/>
              <a:t>Classification 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D845D4-A84A-7D4E-A7C7-EC46EEEDF6F8}"/>
                  </a:ext>
                </a:extLst>
              </p:cNvPr>
              <p:cNvSpPr>
                <a:spLocks noGrp="1"/>
              </p:cNvSpPr>
              <p:nvPr>
                <p:ph idx="1"/>
              </p:nvPr>
            </p:nvSpPr>
            <p:spPr>
              <a:xfrm>
                <a:off x="1185756" y="2362200"/>
                <a:ext cx="8796444" cy="3935986"/>
              </a:xfrm>
            </p:spPr>
            <p:txBody>
              <a:bodyPr anchor="ctr">
                <a:normAutofit/>
              </a:bodyPr>
              <a:lstStyle/>
              <a:p>
                <a:r>
                  <a:rPr lang="sv-SE" sz="1800" dirty="0">
                    <a:solidFill>
                      <a:schemeClr val="tx1">
                        <a:alpha val="80000"/>
                      </a:schemeClr>
                    </a:solidFill>
                  </a:rPr>
                  <a:t>Målet är att skapa en modell som predikterar </a:t>
                </a:r>
                <a:r>
                  <a:rPr lang="sv-SE" sz="1800" dirty="0" err="1">
                    <a:solidFill>
                      <a:schemeClr val="tx1">
                        <a:alpha val="80000"/>
                      </a:schemeClr>
                    </a:solidFill>
                  </a:rPr>
                  <a:t>target</a:t>
                </a:r>
                <a:r>
                  <a:rPr lang="sv-SE" sz="1800" dirty="0">
                    <a:solidFill>
                      <a:schemeClr val="tx1">
                        <a:alpha val="80000"/>
                      </a:schemeClr>
                    </a:solidFill>
                  </a:rPr>
                  <a:t> </a:t>
                </a:r>
                <a14:m>
                  <m:oMath xmlns:m="http://schemas.openxmlformats.org/officeDocument/2006/math">
                    <m:r>
                      <a:rPr lang="sv-SE" sz="1800" b="0" i="1" smtClean="0">
                        <a:solidFill>
                          <a:schemeClr val="tx1">
                            <a:alpha val="80000"/>
                          </a:schemeClr>
                        </a:solidFill>
                        <a:latin typeface="Cambria Math" panose="02040503050406030204" pitchFamily="18" charset="0"/>
                      </a:rPr>
                      <m:t>𝑦</m:t>
                    </m:r>
                  </m:oMath>
                </a14:m>
                <a:r>
                  <a:rPr lang="sv-SE" sz="1800" dirty="0">
                    <a:solidFill>
                      <a:schemeClr val="tx1">
                        <a:alpha val="80000"/>
                      </a:schemeClr>
                    </a:solidFill>
                  </a:rPr>
                  <a:t> genom att lära sig simpla beslutsregler (</a:t>
                </a:r>
                <a:r>
                  <a:rPr lang="sv-SE" sz="1800" dirty="0" err="1">
                    <a:solidFill>
                      <a:schemeClr val="tx1">
                        <a:alpha val="80000"/>
                      </a:schemeClr>
                    </a:solidFill>
                  </a:rPr>
                  <a:t>if-then</a:t>
                </a:r>
                <a:r>
                  <a:rPr lang="sv-SE" sz="1800" dirty="0">
                    <a:solidFill>
                      <a:schemeClr val="tx1">
                        <a:alpha val="80000"/>
                      </a:schemeClr>
                    </a:solidFill>
                  </a:rPr>
                  <a:t> regler) baserat på slutsatser den drar från egenskaperna </a:t>
                </a:r>
                <a14:m>
                  <m:oMath xmlns:m="http://schemas.openxmlformats.org/officeDocument/2006/math">
                    <m:r>
                      <a:rPr lang="sv-SE" sz="1800" b="0" i="1" smtClean="0">
                        <a:solidFill>
                          <a:schemeClr val="tx1">
                            <a:alpha val="80000"/>
                          </a:schemeClr>
                        </a:solidFill>
                        <a:latin typeface="Cambria Math" panose="02040503050406030204" pitchFamily="18" charset="0"/>
                      </a:rPr>
                      <m:t>𝑋</m:t>
                    </m:r>
                  </m:oMath>
                </a14:m>
                <a:r>
                  <a:rPr lang="sv-SE" sz="1800" dirty="0">
                    <a:solidFill>
                      <a:schemeClr val="tx1">
                        <a:alpha val="80000"/>
                      </a:schemeClr>
                    </a:solidFill>
                  </a:rPr>
                  <a:t>.</a:t>
                </a:r>
              </a:p>
              <a:p>
                <a:r>
                  <a:rPr lang="sv-SE" sz="1800" dirty="0">
                    <a:solidFill>
                      <a:schemeClr val="tx1">
                        <a:alpha val="80000"/>
                      </a:schemeClr>
                    </a:solidFill>
                  </a:rPr>
                  <a:t>Fördelar</a:t>
                </a:r>
              </a:p>
              <a:p>
                <a:pPr lvl="1"/>
                <a:r>
                  <a:rPr lang="sv-SE" sz="1800" dirty="0">
                    <a:solidFill>
                      <a:schemeClr val="tx1">
                        <a:alpha val="80000"/>
                      </a:schemeClr>
                    </a:solidFill>
                  </a:rPr>
                  <a:t>Enkla att förstå och att visualisera</a:t>
                </a:r>
              </a:p>
              <a:p>
                <a:pPr lvl="1"/>
                <a:r>
                  <a:rPr lang="sv-SE" sz="1800" dirty="0">
                    <a:solidFill>
                      <a:schemeClr val="tx1">
                        <a:alpha val="80000"/>
                      </a:schemeClr>
                    </a:solidFill>
                  </a:rPr>
                  <a:t>Kräver lite data förberedning</a:t>
                </a:r>
              </a:p>
              <a:p>
                <a:r>
                  <a:rPr lang="sv-SE" sz="1800" dirty="0">
                    <a:solidFill>
                      <a:schemeClr val="tx1">
                        <a:alpha val="80000"/>
                      </a:schemeClr>
                    </a:solidFill>
                  </a:rPr>
                  <a:t>Nackdelar</a:t>
                </a:r>
              </a:p>
              <a:p>
                <a:pPr lvl="1"/>
                <a:r>
                  <a:rPr lang="sv-SE" sz="1800" dirty="0">
                    <a:solidFill>
                      <a:schemeClr val="tx1">
                        <a:alpha val="80000"/>
                      </a:schemeClr>
                    </a:solidFill>
                  </a:rPr>
                  <a:t>De tenderar att </a:t>
                </a:r>
                <a:r>
                  <a:rPr lang="sv-SE" sz="1800" dirty="0" err="1">
                    <a:solidFill>
                      <a:schemeClr val="tx1">
                        <a:alpha val="80000"/>
                      </a:schemeClr>
                    </a:solidFill>
                  </a:rPr>
                  <a:t>overfitta</a:t>
                </a:r>
                <a:r>
                  <a:rPr lang="sv-SE" sz="1800" dirty="0">
                    <a:solidFill>
                      <a:schemeClr val="tx1">
                        <a:alpha val="80000"/>
                      </a:schemeClr>
                    </a:solidFill>
                  </a:rPr>
                  <a:t> </a:t>
                </a:r>
                <a:r>
                  <a:rPr lang="sv-SE" sz="1800" dirty="0" err="1">
                    <a:solidFill>
                      <a:schemeClr val="tx1">
                        <a:alpha val="80000"/>
                      </a:schemeClr>
                    </a:solidFill>
                  </a:rPr>
                  <a:t>träningsdatan</a:t>
                </a:r>
                <a:endParaRPr lang="sv-SE" sz="1800" dirty="0">
                  <a:solidFill>
                    <a:schemeClr val="tx1">
                      <a:alpha val="80000"/>
                    </a:schemeClr>
                  </a:solidFill>
                </a:endParaRPr>
              </a:p>
              <a:p>
                <a:pPr lvl="1"/>
                <a:r>
                  <a:rPr lang="sv-SE" sz="1800" dirty="0">
                    <a:solidFill>
                      <a:schemeClr val="tx1">
                        <a:alpha val="80000"/>
                      </a:schemeClr>
                    </a:solidFill>
                  </a:rPr>
                  <a:t>De funkar inte bra när det är en obalans mellan positiva och negativa klasser</a:t>
                </a:r>
                <a:br>
                  <a:rPr lang="sv-SE" sz="1800" dirty="0">
                    <a:solidFill>
                      <a:schemeClr val="tx1">
                        <a:alpha val="80000"/>
                      </a:schemeClr>
                    </a:solidFill>
                  </a:rPr>
                </a:br>
                <a:r>
                  <a:rPr lang="sv-SE" sz="1800" dirty="0">
                    <a:solidFill>
                      <a:schemeClr val="tx1">
                        <a:alpha val="80000"/>
                      </a:schemeClr>
                    </a:solidFill>
                  </a:rPr>
                  <a:t>t.ex. 90% negativa klasser och 10% positiva klasser</a:t>
                </a:r>
              </a:p>
            </p:txBody>
          </p:sp>
        </mc:Choice>
        <mc:Fallback xmlns="">
          <p:sp>
            <p:nvSpPr>
              <p:cNvPr id="3" name="Content Placeholder 2">
                <a:extLst>
                  <a:ext uri="{FF2B5EF4-FFF2-40B4-BE49-F238E27FC236}">
                    <a16:creationId xmlns:a16="http://schemas.microsoft.com/office/drawing/2014/main" id="{FBD845D4-A84A-7D4E-A7C7-EC46EEEDF6F8}"/>
                  </a:ext>
                </a:extLst>
              </p:cNvPr>
              <p:cNvSpPr>
                <a:spLocks noGrp="1" noRot="1" noChangeAspect="1" noMove="1" noResize="1" noEditPoints="1" noAdjustHandles="1" noChangeArrowheads="1" noChangeShapeType="1" noTextEdit="1"/>
              </p:cNvSpPr>
              <p:nvPr>
                <p:ph idx="1"/>
              </p:nvPr>
            </p:nvSpPr>
            <p:spPr>
              <a:xfrm>
                <a:off x="1185756" y="2362200"/>
                <a:ext cx="8796444" cy="3935986"/>
              </a:xfrm>
              <a:blipFill>
                <a:blip r:embed="rId3"/>
                <a:stretch>
                  <a:fillRect l="-432" r="-432"/>
                </a:stretch>
              </a:blipFill>
            </p:spPr>
            <p:txBody>
              <a:bodyPr/>
              <a:lstStyle/>
              <a:p>
                <a:r>
                  <a:rPr lang="sv-SE">
                    <a:noFill/>
                  </a:rPr>
                  <a:t> </a:t>
                </a:r>
              </a:p>
            </p:txBody>
          </p:sp>
        </mc:Fallback>
      </mc:AlternateContent>
    </p:spTree>
    <p:extLst>
      <p:ext uri="{BB962C8B-B14F-4D97-AF65-F5344CB8AC3E}">
        <p14:creationId xmlns:p14="http://schemas.microsoft.com/office/powerpoint/2010/main" val="1256485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674A58-A03C-0548-ADEB-40AF63F4119E}"/>
              </a:ext>
            </a:extLst>
          </p:cNvPr>
          <p:cNvSpPr>
            <a:spLocks noGrp="1"/>
          </p:cNvSpPr>
          <p:nvPr>
            <p:ph type="title"/>
          </p:nvPr>
        </p:nvSpPr>
        <p:spPr>
          <a:xfrm>
            <a:off x="1198182" y="381000"/>
            <a:ext cx="10003218" cy="1600124"/>
          </a:xfrm>
        </p:spPr>
        <p:txBody>
          <a:bodyPr>
            <a:normAutofit/>
          </a:bodyPr>
          <a:lstStyle/>
          <a:p>
            <a:r>
              <a:rPr lang="sv-SE"/>
              <a:t>Classification Trees</a:t>
            </a:r>
          </a:p>
        </p:txBody>
      </p:sp>
      <p:sp>
        <p:nvSpPr>
          <p:cNvPr id="3" name="Content Placeholder 2">
            <a:extLst>
              <a:ext uri="{FF2B5EF4-FFF2-40B4-BE49-F238E27FC236}">
                <a16:creationId xmlns:a16="http://schemas.microsoft.com/office/drawing/2014/main" id="{AD7DCF84-1AEB-2343-88C5-2D21BD0FF90B}"/>
              </a:ext>
            </a:extLst>
          </p:cNvPr>
          <p:cNvSpPr>
            <a:spLocks noGrp="1"/>
          </p:cNvSpPr>
          <p:nvPr>
            <p:ph idx="1"/>
          </p:nvPr>
        </p:nvSpPr>
        <p:spPr>
          <a:xfrm>
            <a:off x="714477" y="2444679"/>
            <a:ext cx="4840748" cy="475117"/>
          </a:xfrm>
        </p:spPr>
        <p:txBody>
          <a:bodyPr anchor="ctr">
            <a:normAutofit/>
          </a:bodyPr>
          <a:lstStyle/>
          <a:p>
            <a:pPr marL="0" indent="0">
              <a:buNone/>
            </a:pPr>
            <a:r>
              <a:rPr lang="sv-SE" sz="1800">
                <a:solidFill>
                  <a:schemeClr val="tx1">
                    <a:alpha val="80000"/>
                  </a:schemeClr>
                </a:solidFill>
              </a:rPr>
              <a:t>Prediktera kredit default nästa månad:</a:t>
            </a:r>
          </a:p>
        </p:txBody>
      </p:sp>
      <p:graphicFrame>
        <p:nvGraphicFramePr>
          <p:cNvPr id="11" name="Diagram 10">
            <a:extLst>
              <a:ext uri="{FF2B5EF4-FFF2-40B4-BE49-F238E27FC236}">
                <a16:creationId xmlns:a16="http://schemas.microsoft.com/office/drawing/2014/main" id="{C93B08B2-39E5-0948-90C7-195225693608}"/>
              </a:ext>
            </a:extLst>
          </p:cNvPr>
          <p:cNvGraphicFramePr/>
          <p:nvPr>
            <p:extLst>
              <p:ext uri="{D42A27DB-BD31-4B8C-83A1-F6EECF244321}">
                <p14:modId xmlns:p14="http://schemas.microsoft.com/office/powerpoint/2010/main" val="220989044"/>
              </p:ext>
            </p:extLst>
          </p:nvPr>
        </p:nvGraphicFramePr>
        <p:xfrm>
          <a:off x="3134851" y="2769660"/>
          <a:ext cx="5588000" cy="3725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EBE8FBC-BE73-C643-A4D4-3FC9BA936979}"/>
              </a:ext>
            </a:extLst>
          </p:cNvPr>
          <p:cNvSpPr txBox="1"/>
          <p:nvPr/>
        </p:nvSpPr>
        <p:spPr>
          <a:xfrm>
            <a:off x="6843252" y="3677264"/>
            <a:ext cx="420564" cy="369332"/>
          </a:xfrm>
          <a:prstGeom prst="rect">
            <a:avLst/>
          </a:prstGeom>
          <a:noFill/>
        </p:spPr>
        <p:txBody>
          <a:bodyPr wrap="none" rtlCol="0">
            <a:spAutoFit/>
          </a:bodyPr>
          <a:lstStyle/>
          <a:p>
            <a:r>
              <a:rPr lang="sv-SE"/>
              <a:t>Ja</a:t>
            </a:r>
          </a:p>
        </p:txBody>
      </p:sp>
      <p:sp>
        <p:nvSpPr>
          <p:cNvPr id="7" name="TextBox 6">
            <a:extLst>
              <a:ext uri="{FF2B5EF4-FFF2-40B4-BE49-F238E27FC236}">
                <a16:creationId xmlns:a16="http://schemas.microsoft.com/office/drawing/2014/main" id="{A3C3241D-EF30-9A40-92F1-9D431E1E9FCA}"/>
              </a:ext>
            </a:extLst>
          </p:cNvPr>
          <p:cNvSpPr txBox="1"/>
          <p:nvPr/>
        </p:nvSpPr>
        <p:spPr>
          <a:xfrm>
            <a:off x="4438900" y="3677264"/>
            <a:ext cx="550151" cy="369332"/>
          </a:xfrm>
          <a:prstGeom prst="rect">
            <a:avLst/>
          </a:prstGeom>
          <a:noFill/>
        </p:spPr>
        <p:txBody>
          <a:bodyPr wrap="none" rtlCol="0">
            <a:spAutoFit/>
          </a:bodyPr>
          <a:lstStyle/>
          <a:p>
            <a:r>
              <a:rPr lang="sv-SE"/>
              <a:t>Nej</a:t>
            </a:r>
          </a:p>
        </p:txBody>
      </p:sp>
      <p:sp>
        <p:nvSpPr>
          <p:cNvPr id="13" name="TextBox 12">
            <a:extLst>
              <a:ext uri="{FF2B5EF4-FFF2-40B4-BE49-F238E27FC236}">
                <a16:creationId xmlns:a16="http://schemas.microsoft.com/office/drawing/2014/main" id="{89015867-4B99-6445-870C-6AE1DBF69846}"/>
              </a:ext>
            </a:extLst>
          </p:cNvPr>
          <p:cNvSpPr txBox="1"/>
          <p:nvPr/>
        </p:nvSpPr>
        <p:spPr>
          <a:xfrm>
            <a:off x="8013291" y="4951164"/>
            <a:ext cx="420564" cy="369332"/>
          </a:xfrm>
          <a:prstGeom prst="rect">
            <a:avLst/>
          </a:prstGeom>
          <a:noFill/>
        </p:spPr>
        <p:txBody>
          <a:bodyPr wrap="none" rtlCol="0">
            <a:spAutoFit/>
          </a:bodyPr>
          <a:lstStyle/>
          <a:p>
            <a:r>
              <a:rPr lang="sv-SE"/>
              <a:t>Ja</a:t>
            </a:r>
          </a:p>
        </p:txBody>
      </p:sp>
      <p:sp>
        <p:nvSpPr>
          <p:cNvPr id="15" name="TextBox 14">
            <a:extLst>
              <a:ext uri="{FF2B5EF4-FFF2-40B4-BE49-F238E27FC236}">
                <a16:creationId xmlns:a16="http://schemas.microsoft.com/office/drawing/2014/main" id="{895D50A4-662F-F14D-B24C-7165E63E04EB}"/>
              </a:ext>
            </a:extLst>
          </p:cNvPr>
          <p:cNvSpPr txBox="1"/>
          <p:nvPr/>
        </p:nvSpPr>
        <p:spPr>
          <a:xfrm>
            <a:off x="5216777" y="4951164"/>
            <a:ext cx="420564" cy="369332"/>
          </a:xfrm>
          <a:prstGeom prst="rect">
            <a:avLst/>
          </a:prstGeom>
          <a:noFill/>
        </p:spPr>
        <p:txBody>
          <a:bodyPr wrap="none" rtlCol="0">
            <a:spAutoFit/>
          </a:bodyPr>
          <a:lstStyle/>
          <a:p>
            <a:r>
              <a:rPr lang="sv-SE"/>
              <a:t>Ja</a:t>
            </a:r>
          </a:p>
        </p:txBody>
      </p:sp>
      <p:sp>
        <p:nvSpPr>
          <p:cNvPr id="16" name="TextBox 15">
            <a:extLst>
              <a:ext uri="{FF2B5EF4-FFF2-40B4-BE49-F238E27FC236}">
                <a16:creationId xmlns:a16="http://schemas.microsoft.com/office/drawing/2014/main" id="{F4FC52C4-FD35-CA4C-923E-168818B52B27}"/>
              </a:ext>
            </a:extLst>
          </p:cNvPr>
          <p:cNvSpPr txBox="1"/>
          <p:nvPr/>
        </p:nvSpPr>
        <p:spPr>
          <a:xfrm>
            <a:off x="3131803" y="4937038"/>
            <a:ext cx="550151" cy="369332"/>
          </a:xfrm>
          <a:prstGeom prst="rect">
            <a:avLst/>
          </a:prstGeom>
          <a:noFill/>
        </p:spPr>
        <p:txBody>
          <a:bodyPr wrap="none" rtlCol="0">
            <a:spAutoFit/>
          </a:bodyPr>
          <a:lstStyle/>
          <a:p>
            <a:r>
              <a:rPr lang="sv-SE"/>
              <a:t>Nej</a:t>
            </a:r>
          </a:p>
        </p:txBody>
      </p:sp>
      <p:sp>
        <p:nvSpPr>
          <p:cNvPr id="17" name="TextBox 16">
            <a:extLst>
              <a:ext uri="{FF2B5EF4-FFF2-40B4-BE49-F238E27FC236}">
                <a16:creationId xmlns:a16="http://schemas.microsoft.com/office/drawing/2014/main" id="{7577FF57-3105-ED49-B2F7-146F3D0C22CF}"/>
              </a:ext>
            </a:extLst>
          </p:cNvPr>
          <p:cNvSpPr txBox="1"/>
          <p:nvPr/>
        </p:nvSpPr>
        <p:spPr>
          <a:xfrm>
            <a:off x="5968454" y="4937038"/>
            <a:ext cx="550151" cy="369332"/>
          </a:xfrm>
          <a:prstGeom prst="rect">
            <a:avLst/>
          </a:prstGeom>
          <a:noFill/>
        </p:spPr>
        <p:txBody>
          <a:bodyPr wrap="none" rtlCol="0">
            <a:spAutoFit/>
          </a:bodyPr>
          <a:lstStyle/>
          <a:p>
            <a:r>
              <a:rPr lang="sv-SE"/>
              <a:t>Nej</a:t>
            </a:r>
          </a:p>
        </p:txBody>
      </p:sp>
      <p:sp>
        <p:nvSpPr>
          <p:cNvPr id="4" name="textruta 3">
            <a:extLst>
              <a:ext uri="{FF2B5EF4-FFF2-40B4-BE49-F238E27FC236}">
                <a16:creationId xmlns:a16="http://schemas.microsoft.com/office/drawing/2014/main" id="{98F3E1B9-59D9-9A4C-B523-090C3D9FC1CA}"/>
              </a:ext>
            </a:extLst>
          </p:cNvPr>
          <p:cNvSpPr txBox="1"/>
          <p:nvPr/>
        </p:nvSpPr>
        <p:spPr>
          <a:xfrm>
            <a:off x="8606154" y="2525110"/>
            <a:ext cx="3727296" cy="2585323"/>
          </a:xfrm>
          <a:prstGeom prst="rect">
            <a:avLst/>
          </a:prstGeom>
          <a:noFill/>
        </p:spPr>
        <p:txBody>
          <a:bodyPr wrap="square" rtlCol="0">
            <a:spAutoFit/>
          </a:bodyPr>
          <a:lstStyle/>
          <a:p>
            <a:r>
              <a:rPr lang="sv-SE" dirty="0">
                <a:solidFill>
                  <a:schemeClr val="tx2"/>
                </a:solidFill>
              </a:rPr>
              <a:t>Består av:</a:t>
            </a:r>
          </a:p>
          <a:p>
            <a:r>
              <a:rPr lang="sv-SE" b="1" dirty="0" err="1">
                <a:solidFill>
                  <a:schemeClr val="tx2"/>
                </a:solidFill>
              </a:rPr>
              <a:t>Nodes</a:t>
            </a:r>
            <a:r>
              <a:rPr lang="sv-SE" dirty="0">
                <a:solidFill>
                  <a:schemeClr val="tx2"/>
                </a:solidFill>
              </a:rPr>
              <a:t> – testar värdet till en variabel</a:t>
            </a:r>
          </a:p>
          <a:p>
            <a:r>
              <a:rPr lang="sv-SE" b="1" dirty="0" err="1">
                <a:solidFill>
                  <a:schemeClr val="tx2"/>
                </a:solidFill>
              </a:rPr>
              <a:t>Edges</a:t>
            </a:r>
            <a:r>
              <a:rPr lang="sv-SE" dirty="0">
                <a:solidFill>
                  <a:schemeClr val="tx2"/>
                </a:solidFill>
              </a:rPr>
              <a:t> – Resultatet av testen och anslutning till nästa </a:t>
            </a:r>
            <a:r>
              <a:rPr lang="sv-SE" dirty="0" err="1">
                <a:solidFill>
                  <a:schemeClr val="tx2"/>
                </a:solidFill>
              </a:rPr>
              <a:t>node</a:t>
            </a:r>
            <a:r>
              <a:rPr lang="sv-SE" dirty="0">
                <a:solidFill>
                  <a:schemeClr val="tx2"/>
                </a:solidFill>
              </a:rPr>
              <a:t> eller </a:t>
            </a:r>
            <a:r>
              <a:rPr lang="sv-SE" dirty="0" err="1">
                <a:solidFill>
                  <a:schemeClr val="tx2"/>
                </a:solidFill>
              </a:rPr>
              <a:t>leaf</a:t>
            </a:r>
            <a:endParaRPr lang="sv-SE" dirty="0">
              <a:solidFill>
                <a:schemeClr val="tx2"/>
              </a:solidFill>
            </a:endParaRPr>
          </a:p>
          <a:p>
            <a:r>
              <a:rPr lang="sv-SE" b="1" dirty="0" err="1">
                <a:solidFill>
                  <a:schemeClr val="tx2"/>
                </a:solidFill>
              </a:rPr>
              <a:t>Leaf</a:t>
            </a:r>
            <a:r>
              <a:rPr lang="sv-SE" dirty="0">
                <a:solidFill>
                  <a:schemeClr val="tx2"/>
                </a:solidFill>
              </a:rPr>
              <a:t> – terminal noder som predikterar klassen </a:t>
            </a:r>
          </a:p>
          <a:p>
            <a:endParaRPr lang="sv-SE" dirty="0"/>
          </a:p>
        </p:txBody>
      </p:sp>
      <mc:AlternateContent xmlns:mc="http://schemas.openxmlformats.org/markup-compatibility/2006" xmlns:p14="http://schemas.microsoft.com/office/powerpoint/2010/main">
        <mc:Choice Requires="p14">
          <p:contentPart p14:bwMode="auto" r:id="rId8">
            <p14:nvContentPartPr>
              <p14:cNvPr id="27" name="Pennanteckning 26">
                <a:extLst>
                  <a:ext uri="{FF2B5EF4-FFF2-40B4-BE49-F238E27FC236}">
                    <a16:creationId xmlns:a16="http://schemas.microsoft.com/office/drawing/2014/main" id="{410CC95A-8909-034D-BE50-841085774EF5}"/>
                  </a:ext>
                </a:extLst>
              </p14:cNvPr>
              <p14:cNvContentPartPr/>
              <p14:nvPr/>
            </p14:nvContentPartPr>
            <p14:xfrm>
              <a:off x="8450662" y="5224567"/>
              <a:ext cx="360" cy="360"/>
            </p14:xfrm>
          </p:contentPart>
        </mc:Choice>
        <mc:Fallback xmlns="">
          <p:pic>
            <p:nvPicPr>
              <p:cNvPr id="27" name="Pennanteckning 26">
                <a:extLst>
                  <a:ext uri="{FF2B5EF4-FFF2-40B4-BE49-F238E27FC236}">
                    <a16:creationId xmlns:a16="http://schemas.microsoft.com/office/drawing/2014/main" id="{410CC95A-8909-034D-BE50-841085774EF5}"/>
                  </a:ext>
                </a:extLst>
              </p:cNvPr>
              <p:cNvPicPr/>
              <p:nvPr/>
            </p:nvPicPr>
            <p:blipFill>
              <a:blip r:embed="rId9"/>
              <a:stretch>
                <a:fillRect/>
              </a:stretch>
            </p:blipFill>
            <p:spPr>
              <a:xfrm>
                <a:off x="8442022" y="5215567"/>
                <a:ext cx="18000" cy="18000"/>
              </a:xfrm>
              <a:prstGeom prst="rect">
                <a:avLst/>
              </a:prstGeom>
            </p:spPr>
          </p:pic>
        </mc:Fallback>
      </mc:AlternateContent>
      <p:sp>
        <p:nvSpPr>
          <p:cNvPr id="38" name="Rak koppling 37">
            <a:extLst>
              <a:ext uri="{FF2B5EF4-FFF2-40B4-BE49-F238E27FC236}">
                <a16:creationId xmlns:a16="http://schemas.microsoft.com/office/drawing/2014/main" id="{9F5E1059-9AC5-4E4F-8C4D-11A573CFD86E}"/>
              </a:ext>
            </a:extLst>
          </p:cNvPr>
          <p:cNvSpPr/>
          <p:nvPr/>
        </p:nvSpPr>
        <p:spPr>
          <a:xfrm rot="9991213">
            <a:off x="6580860" y="3268080"/>
            <a:ext cx="2194560" cy="0"/>
          </a:xfrm>
          <a:prstGeom prst="line">
            <a:avLst/>
          </a:prstGeom>
          <a:solidFill>
            <a:srgbClr val="000000">
              <a:alpha val="5000"/>
            </a:srgbClr>
          </a:solidFill>
          <a:ln w="18000">
            <a:solidFill>
              <a:srgbClr val="000000"/>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52" name="Rak koppling 37">
            <a:extLst>
              <a:ext uri="{FF2B5EF4-FFF2-40B4-BE49-F238E27FC236}">
                <a16:creationId xmlns:a16="http://schemas.microsoft.com/office/drawing/2014/main" id="{6D8542B8-3639-CB45-8DAA-2783858C8299}"/>
              </a:ext>
            </a:extLst>
          </p:cNvPr>
          <p:cNvSpPr/>
          <p:nvPr/>
        </p:nvSpPr>
        <p:spPr>
          <a:xfrm rot="9991213" flipV="1">
            <a:off x="7209066" y="3715103"/>
            <a:ext cx="1410117" cy="41781"/>
          </a:xfrm>
          <a:prstGeom prst="line">
            <a:avLst/>
          </a:prstGeom>
          <a:solidFill>
            <a:srgbClr val="000000">
              <a:alpha val="5000"/>
            </a:srgbClr>
          </a:solidFill>
          <a:ln w="18000">
            <a:solidFill>
              <a:srgbClr val="000000"/>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53" name="Rak koppling 37">
            <a:extLst>
              <a:ext uri="{FF2B5EF4-FFF2-40B4-BE49-F238E27FC236}">
                <a16:creationId xmlns:a16="http://schemas.microsoft.com/office/drawing/2014/main" id="{571446A2-1BB6-4042-8FA1-898972E3B4D9}"/>
              </a:ext>
            </a:extLst>
          </p:cNvPr>
          <p:cNvSpPr/>
          <p:nvPr/>
        </p:nvSpPr>
        <p:spPr>
          <a:xfrm rot="9991213" flipV="1">
            <a:off x="8505912" y="4387805"/>
            <a:ext cx="197436" cy="823656"/>
          </a:xfrm>
          <a:prstGeom prst="line">
            <a:avLst/>
          </a:prstGeom>
          <a:solidFill>
            <a:srgbClr val="000000">
              <a:alpha val="5000"/>
            </a:srgbClr>
          </a:solidFill>
          <a:ln w="18000">
            <a:solidFill>
              <a:srgbClr val="000000"/>
            </a:solidFill>
            <a:tailEnd type="arrow"/>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dirty="0">
              <a:solidFill>
                <a:srgbClr val="000000"/>
              </a:solidFill>
            </a:endParaRPr>
          </a:p>
        </p:txBody>
      </p:sp>
    </p:spTree>
    <p:extLst>
      <p:ext uri="{BB962C8B-B14F-4D97-AF65-F5344CB8AC3E}">
        <p14:creationId xmlns:p14="http://schemas.microsoft.com/office/powerpoint/2010/main" val="1327619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5" name="Rectangle 14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 name="textruta 3">
            <a:extLst>
              <a:ext uri="{FF2B5EF4-FFF2-40B4-BE49-F238E27FC236}">
                <a16:creationId xmlns:a16="http://schemas.microsoft.com/office/drawing/2014/main" id="{D4BE67A4-5371-DC40-95F1-2FD1422BEEA3}"/>
              </a:ext>
            </a:extLst>
          </p:cNvPr>
          <p:cNvSpPr txBox="1"/>
          <p:nvPr/>
        </p:nvSpPr>
        <p:spPr>
          <a:xfrm>
            <a:off x="838200" y="586992"/>
            <a:ext cx="4953000" cy="1664573"/>
          </a:xfrm>
          <a:prstGeom prst="rect">
            <a:avLst/>
          </a:prstGeom>
        </p:spPr>
        <p:txBody>
          <a:bodyPr vert="horz" lIns="91440" tIns="45720" rIns="91440" bIns="45720" rtlCol="0" anchor="ctr">
            <a:normAutofit/>
          </a:bodyPr>
          <a:lstStyle/>
          <a:p>
            <a:pPr>
              <a:spcBef>
                <a:spcPct val="0"/>
              </a:spcBef>
              <a:spcAft>
                <a:spcPts val="600"/>
              </a:spcAft>
            </a:pPr>
            <a:r>
              <a:rPr lang="en-US" sz="4400" b="1">
                <a:solidFill>
                  <a:schemeClr val="tx2"/>
                </a:solidFill>
                <a:latin typeface="+mj-lt"/>
                <a:ea typeface="+mj-ea"/>
                <a:cs typeface="+mj-cs"/>
              </a:rPr>
              <a:t>Classification tree</a:t>
            </a:r>
          </a:p>
        </p:txBody>
      </p:sp>
      <p:sp>
        <p:nvSpPr>
          <p:cNvPr id="3" name="Platshållare för innehåll 2">
            <a:extLst>
              <a:ext uri="{FF2B5EF4-FFF2-40B4-BE49-F238E27FC236}">
                <a16:creationId xmlns:a16="http://schemas.microsoft.com/office/drawing/2014/main" id="{B53ED136-2407-9D48-A78C-66C37656D1F0}"/>
              </a:ext>
            </a:extLst>
          </p:cNvPr>
          <p:cNvSpPr>
            <a:spLocks noGrp="1"/>
          </p:cNvSpPr>
          <p:nvPr>
            <p:ph idx="1"/>
          </p:nvPr>
        </p:nvSpPr>
        <p:spPr>
          <a:xfrm>
            <a:off x="838200" y="2411653"/>
            <a:ext cx="4952681" cy="3728613"/>
          </a:xfrm>
        </p:spPr>
        <p:txBody>
          <a:bodyPr vert="horz" lIns="91440" tIns="45720" rIns="91440" bIns="45720" rtlCol="0">
            <a:normAutofit/>
          </a:bodyPr>
          <a:lstStyle/>
          <a:p>
            <a:r>
              <a:rPr lang="en-US" sz="1700" dirty="0" err="1">
                <a:solidFill>
                  <a:schemeClr val="tx2"/>
                </a:solidFill>
              </a:rPr>
              <a:t>Byggd</a:t>
            </a:r>
            <a:r>
              <a:rPr lang="en-US" sz="1700" dirty="0">
                <a:solidFill>
                  <a:schemeClr val="tx2"/>
                </a:solidFill>
              </a:rPr>
              <a:t> </a:t>
            </a:r>
            <a:r>
              <a:rPr lang="en-US" sz="1700" dirty="0" err="1">
                <a:solidFill>
                  <a:schemeClr val="tx2"/>
                </a:solidFill>
              </a:rPr>
              <a:t>upp</a:t>
            </a:r>
            <a:r>
              <a:rPr lang="en-US" sz="1700" dirty="0">
                <a:solidFill>
                  <a:schemeClr val="tx2"/>
                </a:solidFill>
              </a:rPr>
              <a:t> av </a:t>
            </a:r>
            <a:r>
              <a:rPr lang="en-US" sz="1700" i="1" dirty="0">
                <a:solidFill>
                  <a:schemeClr val="tx2"/>
                </a:solidFill>
              </a:rPr>
              <a:t>rule inference. </a:t>
            </a:r>
            <a:r>
              <a:rPr lang="en-US" sz="1700" dirty="0" err="1">
                <a:solidFill>
                  <a:schemeClr val="tx2"/>
                </a:solidFill>
              </a:rPr>
              <a:t>Iterativ</a:t>
            </a:r>
            <a:r>
              <a:rPr lang="en-US" sz="1700" dirty="0">
                <a:solidFill>
                  <a:schemeClr val="tx2"/>
                </a:solidFill>
              </a:rPr>
              <a:t> process </a:t>
            </a:r>
            <a:r>
              <a:rPr lang="en-US" sz="1700" dirty="0" err="1">
                <a:solidFill>
                  <a:schemeClr val="tx2"/>
                </a:solidFill>
              </a:rPr>
              <a:t>som</a:t>
            </a:r>
            <a:r>
              <a:rPr lang="en-US" sz="1700" dirty="0">
                <a:solidFill>
                  <a:schemeClr val="tx2"/>
                </a:solidFill>
              </a:rPr>
              <a:t> </a:t>
            </a:r>
            <a:r>
              <a:rPr lang="en-US" sz="1700" dirty="0" err="1">
                <a:solidFill>
                  <a:schemeClr val="tx2"/>
                </a:solidFill>
              </a:rPr>
              <a:t>delar</a:t>
            </a:r>
            <a:r>
              <a:rPr lang="en-US" sz="1700" dirty="0">
                <a:solidFill>
                  <a:schemeClr val="tx2"/>
                </a:solidFill>
              </a:rPr>
              <a:t> </a:t>
            </a:r>
            <a:r>
              <a:rPr lang="en-US" sz="1700" dirty="0" err="1">
                <a:solidFill>
                  <a:schemeClr val="tx2"/>
                </a:solidFill>
              </a:rPr>
              <a:t>upp</a:t>
            </a:r>
            <a:r>
              <a:rPr lang="en-US" sz="1700" dirty="0">
                <a:solidFill>
                  <a:schemeClr val="tx2"/>
                </a:solidFill>
              </a:rPr>
              <a:t> </a:t>
            </a:r>
            <a:r>
              <a:rPr lang="en-US" sz="1700" dirty="0" err="1">
                <a:solidFill>
                  <a:schemeClr val="tx2"/>
                </a:solidFill>
              </a:rPr>
              <a:t>datan</a:t>
            </a:r>
            <a:r>
              <a:rPr lang="en-US" sz="1700" dirty="0">
                <a:solidFill>
                  <a:schemeClr val="tx2"/>
                </a:solidFill>
              </a:rPr>
              <a:t> </a:t>
            </a:r>
            <a:r>
              <a:rPr lang="en-US" sz="1700" dirty="0" err="1">
                <a:solidFill>
                  <a:schemeClr val="tx2"/>
                </a:solidFill>
              </a:rPr>
              <a:t>och</a:t>
            </a:r>
            <a:r>
              <a:rPr lang="en-US" sz="1700" dirty="0">
                <a:solidFill>
                  <a:schemeClr val="tx2"/>
                </a:solidFill>
              </a:rPr>
              <a:t> sedan </a:t>
            </a:r>
            <a:r>
              <a:rPr lang="en-US" sz="1700" dirty="0" err="1">
                <a:solidFill>
                  <a:schemeClr val="tx2"/>
                </a:solidFill>
              </a:rPr>
              <a:t>delar</a:t>
            </a:r>
            <a:r>
              <a:rPr lang="en-US" sz="1700" dirty="0">
                <a:solidFill>
                  <a:schemeClr val="tx2"/>
                </a:solidFill>
              </a:rPr>
              <a:t> </a:t>
            </a:r>
            <a:r>
              <a:rPr lang="en-US" sz="1700" dirty="0" err="1">
                <a:solidFill>
                  <a:schemeClr val="tx2"/>
                </a:solidFill>
              </a:rPr>
              <a:t>upp</a:t>
            </a:r>
            <a:r>
              <a:rPr lang="en-US" sz="1700" dirty="0">
                <a:solidFill>
                  <a:schemeClr val="tx2"/>
                </a:solidFill>
              </a:rPr>
              <a:t> den </a:t>
            </a:r>
            <a:r>
              <a:rPr lang="en-US" sz="1700" dirty="0" err="1">
                <a:solidFill>
                  <a:schemeClr val="tx2"/>
                </a:solidFill>
              </a:rPr>
              <a:t>vidare</a:t>
            </a:r>
            <a:r>
              <a:rPr lang="en-US" sz="1700" dirty="0">
                <a:solidFill>
                  <a:schemeClr val="tx2"/>
                </a:solidFill>
              </a:rPr>
              <a:t> </a:t>
            </a:r>
            <a:r>
              <a:rPr lang="en-US" sz="1700" dirty="0" err="1">
                <a:solidFill>
                  <a:schemeClr val="tx2"/>
                </a:solidFill>
              </a:rPr>
              <a:t>på</a:t>
            </a:r>
            <a:r>
              <a:rPr lang="en-US" sz="1700" dirty="0">
                <a:solidFill>
                  <a:schemeClr val="tx2"/>
                </a:solidFill>
              </a:rPr>
              <a:t> var </a:t>
            </a:r>
            <a:r>
              <a:rPr lang="en-US" sz="1700" dirty="0" err="1">
                <a:solidFill>
                  <a:schemeClr val="tx2"/>
                </a:solidFill>
              </a:rPr>
              <a:t>och</a:t>
            </a:r>
            <a:r>
              <a:rPr lang="en-US" sz="1700" dirty="0">
                <a:solidFill>
                  <a:schemeClr val="tx2"/>
                </a:solidFill>
              </a:rPr>
              <a:t> </a:t>
            </a:r>
            <a:r>
              <a:rPr lang="en-US" sz="1700" dirty="0" err="1">
                <a:solidFill>
                  <a:schemeClr val="tx2"/>
                </a:solidFill>
              </a:rPr>
              <a:t>en</a:t>
            </a:r>
            <a:r>
              <a:rPr lang="en-US" sz="1700" dirty="0">
                <a:solidFill>
                  <a:schemeClr val="tx2"/>
                </a:solidFill>
              </a:rPr>
              <a:t> av </a:t>
            </a:r>
            <a:r>
              <a:rPr lang="en-US" sz="1700" dirty="0" err="1">
                <a:solidFill>
                  <a:schemeClr val="tx2"/>
                </a:solidFill>
              </a:rPr>
              <a:t>grenarna</a:t>
            </a:r>
            <a:r>
              <a:rPr lang="en-US" sz="1700" dirty="0">
                <a:solidFill>
                  <a:schemeClr val="tx2"/>
                </a:solidFill>
              </a:rPr>
              <a:t>.</a:t>
            </a:r>
          </a:p>
          <a:p>
            <a:r>
              <a:rPr lang="en-US" sz="1700" dirty="0" err="1">
                <a:solidFill>
                  <a:schemeClr val="tx2"/>
                </a:solidFill>
              </a:rPr>
              <a:t>Använder</a:t>
            </a:r>
            <a:r>
              <a:rPr lang="en-US" sz="1700" dirty="0">
                <a:solidFill>
                  <a:schemeClr val="tx2"/>
                </a:solidFill>
              </a:rPr>
              <a:t> </a:t>
            </a:r>
            <a:r>
              <a:rPr lang="en-US" sz="1700" dirty="0" err="1">
                <a:solidFill>
                  <a:schemeClr val="tx2"/>
                </a:solidFill>
              </a:rPr>
              <a:t>en</a:t>
            </a:r>
            <a:r>
              <a:rPr lang="en-US" sz="1700" dirty="0">
                <a:solidFill>
                  <a:schemeClr val="tx2"/>
                </a:solidFill>
              </a:rPr>
              <a:t> </a:t>
            </a:r>
            <a:r>
              <a:rPr lang="en-US" sz="1700" dirty="0" err="1">
                <a:solidFill>
                  <a:schemeClr val="tx2"/>
                </a:solidFill>
              </a:rPr>
              <a:t>beslutsalgoritm</a:t>
            </a:r>
            <a:r>
              <a:rPr lang="en-US" sz="1700" dirty="0">
                <a:solidFill>
                  <a:schemeClr val="tx2"/>
                </a:solidFill>
              </a:rPr>
              <a:t>. Vid </a:t>
            </a:r>
            <a:r>
              <a:rPr lang="en-US" sz="1700" dirty="0" err="1">
                <a:solidFill>
                  <a:schemeClr val="tx2"/>
                </a:solidFill>
              </a:rPr>
              <a:t>trädroten</a:t>
            </a:r>
            <a:r>
              <a:rPr lang="en-US" sz="1700" dirty="0">
                <a:solidFill>
                  <a:schemeClr val="tx2"/>
                </a:solidFill>
              </a:rPr>
              <a:t> </a:t>
            </a:r>
            <a:r>
              <a:rPr lang="en-US" sz="1700" dirty="0" err="1">
                <a:solidFill>
                  <a:schemeClr val="tx2"/>
                </a:solidFill>
              </a:rPr>
              <a:t>splittras</a:t>
            </a:r>
            <a:r>
              <a:rPr lang="en-US" sz="1700" dirty="0">
                <a:solidFill>
                  <a:schemeClr val="tx2"/>
                </a:solidFill>
              </a:rPr>
              <a:t> </a:t>
            </a:r>
            <a:r>
              <a:rPr lang="en-US" sz="1700" dirty="0" err="1">
                <a:solidFill>
                  <a:schemeClr val="tx2"/>
                </a:solidFill>
              </a:rPr>
              <a:t>datan</a:t>
            </a:r>
            <a:r>
              <a:rPr lang="en-US" sz="1700" dirty="0">
                <a:solidFill>
                  <a:schemeClr val="tx2"/>
                </a:solidFill>
              </a:rPr>
              <a:t> </a:t>
            </a:r>
            <a:r>
              <a:rPr lang="en-US" sz="1700" dirty="0" err="1">
                <a:solidFill>
                  <a:schemeClr val="tx2"/>
                </a:solidFill>
              </a:rPr>
              <a:t>efter</a:t>
            </a:r>
            <a:r>
              <a:rPr lang="en-US" sz="1700" dirty="0">
                <a:solidFill>
                  <a:schemeClr val="tx2"/>
                </a:solidFill>
              </a:rPr>
              <a:t> den </a:t>
            </a:r>
            <a:r>
              <a:rPr lang="en-US" sz="1700" dirty="0" err="1">
                <a:solidFill>
                  <a:schemeClr val="tx2"/>
                </a:solidFill>
              </a:rPr>
              <a:t>featuren</a:t>
            </a:r>
            <a:r>
              <a:rPr lang="en-US" sz="1700" dirty="0">
                <a:solidFill>
                  <a:schemeClr val="tx2"/>
                </a:solidFill>
              </a:rPr>
              <a:t> </a:t>
            </a:r>
            <a:r>
              <a:rPr lang="en-US" sz="1700" dirty="0" err="1">
                <a:solidFill>
                  <a:schemeClr val="tx2"/>
                </a:solidFill>
              </a:rPr>
              <a:t>som</a:t>
            </a:r>
            <a:r>
              <a:rPr lang="en-US" sz="1700" dirty="0">
                <a:solidFill>
                  <a:schemeClr val="tx2"/>
                </a:solidFill>
              </a:rPr>
              <a:t> ger </a:t>
            </a:r>
            <a:r>
              <a:rPr lang="en-US" sz="1700" dirty="0" err="1">
                <a:solidFill>
                  <a:schemeClr val="tx2"/>
                </a:solidFill>
              </a:rPr>
              <a:t>störst</a:t>
            </a:r>
            <a:r>
              <a:rPr lang="en-US" sz="1700" dirty="0">
                <a:solidFill>
                  <a:schemeClr val="tx2"/>
                </a:solidFill>
              </a:rPr>
              <a:t> </a:t>
            </a:r>
            <a:r>
              <a:rPr lang="en-US" sz="1700" dirty="0" err="1">
                <a:solidFill>
                  <a:schemeClr val="tx2"/>
                </a:solidFill>
              </a:rPr>
              <a:t>vinst</a:t>
            </a:r>
            <a:r>
              <a:rPr lang="en-US" sz="1700" dirty="0">
                <a:solidFill>
                  <a:schemeClr val="tx2"/>
                </a:solidFill>
              </a:rPr>
              <a:t> </a:t>
            </a:r>
            <a:r>
              <a:rPr lang="en-US" sz="1700" dirty="0" err="1">
                <a:solidFill>
                  <a:schemeClr val="tx2"/>
                </a:solidFill>
              </a:rPr>
              <a:t>i</a:t>
            </a:r>
            <a:r>
              <a:rPr lang="en-US" sz="1700" dirty="0">
                <a:solidFill>
                  <a:schemeClr val="tx2"/>
                </a:solidFill>
              </a:rPr>
              <a:t> information (</a:t>
            </a:r>
            <a:r>
              <a:rPr lang="en-US" sz="1700" dirty="0" err="1">
                <a:solidFill>
                  <a:schemeClr val="tx2"/>
                </a:solidFill>
              </a:rPr>
              <a:t>reducerar</a:t>
            </a:r>
            <a:r>
              <a:rPr lang="en-US" sz="1700" dirty="0">
                <a:solidFill>
                  <a:schemeClr val="tx2"/>
                </a:solidFill>
              </a:rPr>
              <a:t> </a:t>
            </a:r>
            <a:r>
              <a:rPr lang="en-US" sz="1700" dirty="0" err="1">
                <a:solidFill>
                  <a:schemeClr val="tx2"/>
                </a:solidFill>
              </a:rPr>
              <a:t>osäkerhet</a:t>
            </a:r>
            <a:r>
              <a:rPr lang="en-US" sz="1700" dirty="0">
                <a:solidFill>
                  <a:schemeClr val="tx2"/>
                </a:solidFill>
              </a:rPr>
              <a:t> </a:t>
            </a:r>
            <a:r>
              <a:rPr lang="en-US" sz="1700" dirty="0" err="1">
                <a:solidFill>
                  <a:schemeClr val="tx2"/>
                </a:solidFill>
              </a:rPr>
              <a:t>mest</a:t>
            </a:r>
            <a:r>
              <a:rPr lang="en-US" sz="1700" dirty="0">
                <a:solidFill>
                  <a:schemeClr val="tx2"/>
                </a:solidFill>
              </a:rPr>
              <a:t> </a:t>
            </a:r>
            <a:r>
              <a:rPr lang="en-US" sz="1700" dirty="0" err="1">
                <a:solidFill>
                  <a:schemeClr val="tx2"/>
                </a:solidFill>
              </a:rPr>
              <a:t>när</a:t>
            </a:r>
            <a:r>
              <a:rPr lang="en-US" sz="1700" dirty="0">
                <a:solidFill>
                  <a:schemeClr val="tx2"/>
                </a:solidFill>
              </a:rPr>
              <a:t> man </a:t>
            </a:r>
            <a:r>
              <a:rPr lang="en-US" sz="1700" dirty="0" err="1">
                <a:solidFill>
                  <a:schemeClr val="tx2"/>
                </a:solidFill>
              </a:rPr>
              <a:t>klassificerar</a:t>
            </a:r>
            <a:r>
              <a:rPr lang="en-US" sz="1700" dirty="0">
                <a:solidFill>
                  <a:schemeClr val="tx2"/>
                </a:solidFill>
              </a:rPr>
              <a:t>)</a:t>
            </a:r>
          </a:p>
          <a:p>
            <a:r>
              <a:rPr lang="en-US" sz="1700" dirty="0" err="1">
                <a:solidFill>
                  <a:schemeClr val="tx2"/>
                </a:solidFill>
              </a:rPr>
              <a:t>Genom</a:t>
            </a:r>
            <a:r>
              <a:rPr lang="en-US" sz="1700" dirty="0">
                <a:solidFill>
                  <a:schemeClr val="tx2"/>
                </a:solidFill>
              </a:rPr>
              <a:t> </a:t>
            </a:r>
            <a:r>
              <a:rPr lang="en-US" sz="1700" dirty="0" err="1">
                <a:solidFill>
                  <a:schemeClr val="tx2"/>
                </a:solidFill>
              </a:rPr>
              <a:t>en</a:t>
            </a:r>
            <a:r>
              <a:rPr lang="en-US" sz="1700" dirty="0">
                <a:solidFill>
                  <a:schemeClr val="tx2"/>
                </a:solidFill>
              </a:rPr>
              <a:t> </a:t>
            </a:r>
            <a:r>
              <a:rPr lang="en-US" sz="1700" dirty="0" err="1">
                <a:solidFill>
                  <a:schemeClr val="tx2"/>
                </a:solidFill>
              </a:rPr>
              <a:t>iterativ</a:t>
            </a:r>
            <a:r>
              <a:rPr lang="en-US" sz="1700" dirty="0">
                <a:solidFill>
                  <a:schemeClr val="tx2"/>
                </a:solidFill>
              </a:rPr>
              <a:t> process </a:t>
            </a:r>
            <a:r>
              <a:rPr lang="en-US" sz="1700" dirty="0" err="1">
                <a:solidFill>
                  <a:schemeClr val="tx2"/>
                </a:solidFill>
              </a:rPr>
              <a:t>fortsätter</a:t>
            </a:r>
            <a:r>
              <a:rPr lang="en-US" sz="1700" dirty="0">
                <a:solidFill>
                  <a:schemeClr val="tx2"/>
                </a:solidFill>
              </a:rPr>
              <a:t> </a:t>
            </a:r>
            <a:r>
              <a:rPr lang="en-US" sz="1700" dirty="0" err="1">
                <a:solidFill>
                  <a:schemeClr val="tx2"/>
                </a:solidFill>
              </a:rPr>
              <a:t>datan</a:t>
            </a:r>
            <a:r>
              <a:rPr lang="en-US" sz="1700" dirty="0">
                <a:solidFill>
                  <a:schemeClr val="tx2"/>
                </a:solidFill>
              </a:rPr>
              <a:t> </a:t>
            </a:r>
            <a:r>
              <a:rPr lang="en-US" sz="1700" dirty="0" err="1">
                <a:solidFill>
                  <a:schemeClr val="tx2"/>
                </a:solidFill>
              </a:rPr>
              <a:t>splittras</a:t>
            </a:r>
            <a:r>
              <a:rPr lang="en-US" sz="1700" dirty="0">
                <a:solidFill>
                  <a:schemeClr val="tx2"/>
                </a:solidFill>
              </a:rPr>
              <a:t> </a:t>
            </a:r>
          </a:p>
          <a:p>
            <a:r>
              <a:rPr lang="en-US" sz="1700" dirty="0" err="1">
                <a:solidFill>
                  <a:schemeClr val="tx2"/>
                </a:solidFill>
              </a:rPr>
              <a:t>Sätter</a:t>
            </a:r>
            <a:r>
              <a:rPr lang="en-US" sz="1700" dirty="0">
                <a:solidFill>
                  <a:schemeClr val="tx2"/>
                </a:solidFill>
              </a:rPr>
              <a:t> </a:t>
            </a:r>
            <a:r>
              <a:rPr lang="en-US" sz="1700" dirty="0" err="1">
                <a:solidFill>
                  <a:schemeClr val="tx2"/>
                </a:solidFill>
              </a:rPr>
              <a:t>en</a:t>
            </a:r>
            <a:r>
              <a:rPr lang="en-US" sz="1700" dirty="0">
                <a:solidFill>
                  <a:schemeClr val="tx2"/>
                </a:solidFill>
              </a:rPr>
              <a:t> </a:t>
            </a:r>
            <a:r>
              <a:rPr lang="en-US" sz="1700" dirty="0" err="1">
                <a:solidFill>
                  <a:schemeClr val="tx2"/>
                </a:solidFill>
              </a:rPr>
              <a:t>gräns</a:t>
            </a:r>
            <a:r>
              <a:rPr lang="en-US" sz="1700" dirty="0">
                <a:solidFill>
                  <a:schemeClr val="tx2"/>
                </a:solidFill>
              </a:rPr>
              <a:t> </a:t>
            </a:r>
            <a:r>
              <a:rPr lang="en-US" sz="1700" dirty="0" err="1">
                <a:solidFill>
                  <a:schemeClr val="tx2"/>
                </a:solidFill>
              </a:rPr>
              <a:t>för</a:t>
            </a:r>
            <a:r>
              <a:rPr lang="en-US" sz="1700" dirty="0">
                <a:solidFill>
                  <a:schemeClr val="tx2"/>
                </a:solidFill>
              </a:rPr>
              <a:t> </a:t>
            </a:r>
            <a:r>
              <a:rPr lang="en-US" sz="1700" dirty="0" err="1">
                <a:solidFill>
                  <a:schemeClr val="tx2"/>
                </a:solidFill>
              </a:rPr>
              <a:t>hur</a:t>
            </a:r>
            <a:r>
              <a:rPr lang="en-US" sz="1700" dirty="0">
                <a:solidFill>
                  <a:schemeClr val="tx2"/>
                </a:solidFill>
              </a:rPr>
              <a:t> </a:t>
            </a:r>
            <a:r>
              <a:rPr lang="en-US" sz="1700" dirty="0" err="1">
                <a:solidFill>
                  <a:schemeClr val="tx2"/>
                </a:solidFill>
              </a:rPr>
              <a:t>djupt</a:t>
            </a:r>
            <a:r>
              <a:rPr lang="en-US" sz="1700" dirty="0">
                <a:solidFill>
                  <a:schemeClr val="tx2"/>
                </a:solidFill>
              </a:rPr>
              <a:t> </a:t>
            </a:r>
            <a:r>
              <a:rPr lang="en-US" sz="1700" dirty="0" err="1">
                <a:solidFill>
                  <a:schemeClr val="tx2"/>
                </a:solidFill>
              </a:rPr>
              <a:t>trädet</a:t>
            </a:r>
            <a:r>
              <a:rPr lang="en-US" sz="1700" dirty="0">
                <a:solidFill>
                  <a:schemeClr val="tx2"/>
                </a:solidFill>
              </a:rPr>
              <a:t> </a:t>
            </a:r>
            <a:r>
              <a:rPr lang="en-US" sz="1700" dirty="0" err="1">
                <a:solidFill>
                  <a:schemeClr val="tx2"/>
                </a:solidFill>
              </a:rPr>
              <a:t>kan</a:t>
            </a:r>
            <a:r>
              <a:rPr lang="en-US" sz="1700" dirty="0">
                <a:solidFill>
                  <a:schemeClr val="tx2"/>
                </a:solidFill>
              </a:rPr>
              <a:t> </a:t>
            </a:r>
            <a:r>
              <a:rPr lang="en-US" sz="1700" dirty="0" err="1">
                <a:solidFill>
                  <a:schemeClr val="tx2"/>
                </a:solidFill>
              </a:rPr>
              <a:t>bli</a:t>
            </a:r>
            <a:r>
              <a:rPr lang="en-US" sz="1700" dirty="0">
                <a:solidFill>
                  <a:schemeClr val="tx2"/>
                </a:solidFill>
              </a:rPr>
              <a:t> </a:t>
            </a:r>
            <a:r>
              <a:rPr lang="en-US" sz="1700" dirty="0" err="1">
                <a:solidFill>
                  <a:schemeClr val="tx2"/>
                </a:solidFill>
              </a:rPr>
              <a:t>för</a:t>
            </a:r>
            <a:r>
              <a:rPr lang="en-US" sz="1700" dirty="0">
                <a:solidFill>
                  <a:schemeClr val="tx2"/>
                </a:solidFill>
              </a:rPr>
              <a:t> </a:t>
            </a:r>
            <a:r>
              <a:rPr lang="en-US" sz="1700" dirty="0" err="1">
                <a:solidFill>
                  <a:schemeClr val="tx2"/>
                </a:solidFill>
              </a:rPr>
              <a:t>att</a:t>
            </a:r>
            <a:r>
              <a:rPr lang="en-US" sz="1700" dirty="0">
                <a:solidFill>
                  <a:schemeClr val="tx2"/>
                </a:solidFill>
              </a:rPr>
              <a:t> </a:t>
            </a:r>
            <a:r>
              <a:rPr lang="en-US" sz="1700" dirty="0" err="1">
                <a:solidFill>
                  <a:schemeClr val="tx2"/>
                </a:solidFill>
              </a:rPr>
              <a:t>undvika</a:t>
            </a:r>
            <a:r>
              <a:rPr lang="en-US" sz="1700" dirty="0">
                <a:solidFill>
                  <a:schemeClr val="tx2"/>
                </a:solidFill>
              </a:rPr>
              <a:t> overfitting </a:t>
            </a:r>
          </a:p>
        </p:txBody>
      </p:sp>
      <p:sp>
        <p:nvSpPr>
          <p:cNvPr id="147" name="Rectangle 14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9" name="Rectangle 14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Classification And Regression Trees for Machine Learning">
            <a:extLst>
              <a:ext uri="{FF2B5EF4-FFF2-40B4-BE49-F238E27FC236}">
                <a16:creationId xmlns:a16="http://schemas.microsoft.com/office/drawing/2014/main" id="{FEA010D0-2B1F-2D4B-AD58-23DEB50AAA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60" r="19985"/>
          <a:stretch/>
        </p:blipFill>
        <p:spPr bwMode="auto">
          <a:xfrm>
            <a:off x="6858001" y="567942"/>
            <a:ext cx="4724400" cy="571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515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A4386-746A-E048-B7E7-9E1BFCABBC2E}"/>
              </a:ext>
            </a:extLst>
          </p:cNvPr>
          <p:cNvSpPr>
            <a:spLocks noGrp="1"/>
          </p:cNvSpPr>
          <p:nvPr>
            <p:ph type="title"/>
          </p:nvPr>
        </p:nvSpPr>
        <p:spPr>
          <a:xfrm>
            <a:off x="838200" y="381000"/>
            <a:ext cx="10003218" cy="1600124"/>
          </a:xfrm>
        </p:spPr>
        <p:txBody>
          <a:bodyPr>
            <a:normAutofit/>
          </a:bodyPr>
          <a:lstStyle/>
          <a:p>
            <a:r>
              <a:rPr lang="sv-SE"/>
              <a:t>Rule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7A8B5F-0BC8-4244-946C-55D911BB0C97}"/>
                  </a:ext>
                </a:extLst>
              </p:cNvPr>
              <p:cNvSpPr>
                <a:spLocks noGrp="1"/>
              </p:cNvSpPr>
              <p:nvPr>
                <p:ph idx="1"/>
              </p:nvPr>
            </p:nvSpPr>
            <p:spPr>
              <a:xfrm>
                <a:off x="838200" y="2745362"/>
                <a:ext cx="4800600" cy="3552824"/>
              </a:xfrm>
            </p:spPr>
            <p:txBody>
              <a:bodyPr anchor="ctr">
                <a:normAutofit/>
              </a:bodyPr>
              <a:lstStyle/>
              <a:p>
                <a:r>
                  <a:rPr lang="sv-SE" sz="1800" dirty="0">
                    <a:solidFill>
                      <a:schemeClr val="tx1"/>
                    </a:solidFill>
                  </a:rPr>
                  <a:t>I detta exemplet är det två egenskaper (features) </a:t>
                </a:r>
                <a14:m>
                  <m:oMath xmlns:m="http://schemas.openxmlformats.org/officeDocument/2006/math">
                    <m:r>
                      <a:rPr lang="sv-SE" sz="1800" i="1" dirty="0" smtClean="0">
                        <a:solidFill>
                          <a:schemeClr val="tx1"/>
                        </a:solidFill>
                        <a:latin typeface="Cambria Math" panose="02040503050406030204" pitchFamily="18" charset="0"/>
                      </a:rPr>
                      <m:t>𝑋</m:t>
                    </m:r>
                    <m:r>
                      <a:rPr lang="sv-SE" sz="1800" i="1" dirty="0" smtClean="0">
                        <a:solidFill>
                          <a:schemeClr val="tx1"/>
                        </a:solidFill>
                        <a:latin typeface="Cambria Math" panose="02040503050406030204" pitchFamily="18" charset="0"/>
                      </a:rPr>
                      <m:t>1 &amp; </m:t>
                    </m:r>
                    <m:r>
                      <a:rPr lang="sv-SE" sz="1800" i="1" dirty="0" smtClean="0">
                        <a:solidFill>
                          <a:schemeClr val="tx1"/>
                        </a:solidFill>
                        <a:latin typeface="Cambria Math" panose="02040503050406030204" pitchFamily="18" charset="0"/>
                      </a:rPr>
                      <m:t>𝑋</m:t>
                    </m:r>
                    <m:r>
                      <a:rPr lang="sv-SE" sz="1800" i="1" dirty="0" smtClean="0">
                        <a:solidFill>
                          <a:schemeClr val="tx1"/>
                        </a:solidFill>
                        <a:latin typeface="Cambria Math" panose="02040503050406030204" pitchFamily="18" charset="0"/>
                      </a:rPr>
                      <m:t>2</m:t>
                    </m:r>
                  </m:oMath>
                </a14:m>
                <a:endParaRPr lang="sv-SE" sz="1800" dirty="0">
                  <a:solidFill>
                    <a:schemeClr val="tx1"/>
                  </a:solidFill>
                </a:endParaRPr>
              </a:p>
              <a:p>
                <a:r>
                  <a:rPr lang="sv-SE" sz="1800" dirty="0">
                    <a:solidFill>
                      <a:schemeClr val="tx1"/>
                    </a:solidFill>
                  </a:rPr>
                  <a:t>Två kategorier: Blå och röd</a:t>
                </a:r>
              </a:p>
              <a:p>
                <a:r>
                  <a:rPr lang="sv-SE" sz="1800" dirty="0">
                    <a:solidFill>
                      <a:schemeClr val="tx1"/>
                    </a:solidFill>
                  </a:rPr>
                  <a:t>Generella regeln är att algoritmen försöker dela in egenskaperna i lådor/delar sådana att delarna är så ”rena” som möjligt</a:t>
                </a:r>
              </a:p>
              <a:p>
                <a:r>
                  <a:rPr lang="sv-SE" sz="1800" dirty="0">
                    <a:solidFill>
                      <a:schemeClr val="tx1"/>
                    </a:solidFill>
                  </a:rPr>
                  <a:t>Med ”ren” menar vi att varje del innehåller nästan enbart observationer från samma kategori</a:t>
                </a:r>
              </a:p>
            </p:txBody>
          </p:sp>
        </mc:Choice>
        <mc:Fallback xmlns="">
          <p:sp>
            <p:nvSpPr>
              <p:cNvPr id="3" name="Content Placeholder 2">
                <a:extLst>
                  <a:ext uri="{FF2B5EF4-FFF2-40B4-BE49-F238E27FC236}">
                    <a16:creationId xmlns:a16="http://schemas.microsoft.com/office/drawing/2014/main" id="{257A8B5F-0BC8-4244-946C-55D911BB0C97}"/>
                  </a:ext>
                </a:extLst>
              </p:cNvPr>
              <p:cNvSpPr>
                <a:spLocks noGrp="1" noRot="1" noChangeAspect="1" noMove="1" noResize="1" noEditPoints="1" noAdjustHandles="1" noChangeArrowheads="1" noChangeShapeType="1" noTextEdit="1"/>
              </p:cNvSpPr>
              <p:nvPr>
                <p:ph idx="1"/>
              </p:nvPr>
            </p:nvSpPr>
            <p:spPr>
              <a:xfrm>
                <a:off x="838200" y="2745362"/>
                <a:ext cx="4800600" cy="3552824"/>
              </a:xfrm>
              <a:blipFill>
                <a:blip r:embed="rId3"/>
                <a:stretch>
                  <a:fillRect l="-1055" r="-2111" b="-1786"/>
                </a:stretch>
              </a:blipFill>
            </p:spPr>
            <p:txBody>
              <a:bodyPr/>
              <a:lstStyle/>
              <a:p>
                <a:r>
                  <a:rPr lang="sv-SE">
                    <a:noFill/>
                  </a:rPr>
                  <a:t> </a:t>
                </a:r>
              </a:p>
            </p:txBody>
          </p:sp>
        </mc:Fallback>
      </mc:AlternateContent>
      <p:pic>
        <p:nvPicPr>
          <p:cNvPr id="11" name="Content Placeholder 4" descr="Chart, scatter chart&#10;&#10;Description automatically generated">
            <a:extLst>
              <a:ext uri="{FF2B5EF4-FFF2-40B4-BE49-F238E27FC236}">
                <a16:creationId xmlns:a16="http://schemas.microsoft.com/office/drawing/2014/main" id="{D049A6D5-7697-0041-885E-14401FB924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7985" y="2745362"/>
            <a:ext cx="4483058" cy="3552824"/>
          </a:xfrm>
          <a:prstGeom prst="rect">
            <a:avLst/>
          </a:prstGeom>
        </p:spPr>
      </p:pic>
    </p:spTree>
    <p:extLst>
      <p:ext uri="{BB962C8B-B14F-4D97-AF65-F5344CB8AC3E}">
        <p14:creationId xmlns:p14="http://schemas.microsoft.com/office/powerpoint/2010/main" val="3654258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1">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33">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35">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5" name="Rectangle 37">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A4386-746A-E048-B7E7-9E1BFCABBC2E}"/>
              </a:ext>
            </a:extLst>
          </p:cNvPr>
          <p:cNvSpPr>
            <a:spLocks noGrp="1"/>
          </p:cNvSpPr>
          <p:nvPr>
            <p:ph type="title"/>
          </p:nvPr>
        </p:nvSpPr>
        <p:spPr>
          <a:xfrm>
            <a:off x="838200" y="381000"/>
            <a:ext cx="10003218" cy="1600124"/>
          </a:xfrm>
        </p:spPr>
        <p:txBody>
          <a:bodyPr>
            <a:normAutofit/>
          </a:bodyPr>
          <a:lstStyle/>
          <a:p>
            <a:r>
              <a:rPr lang="sv-SE"/>
              <a:t>Rule inference</a:t>
            </a:r>
          </a:p>
        </p:txBody>
      </p:sp>
      <p:pic>
        <p:nvPicPr>
          <p:cNvPr id="12" name="Content Placeholder 11" descr="Chart, scatter chart&#10;&#10;Description automatically generated">
            <a:extLst>
              <a:ext uri="{FF2B5EF4-FFF2-40B4-BE49-F238E27FC236}">
                <a16:creationId xmlns:a16="http://schemas.microsoft.com/office/drawing/2014/main" id="{58D03337-D7F7-9B47-BA3C-84ACA43305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39809" y="3188162"/>
            <a:ext cx="6085118" cy="3084732"/>
          </a:xfrm>
        </p:spPr>
      </p:pic>
      <p:pic>
        <p:nvPicPr>
          <p:cNvPr id="9" name="Content Placeholder 8" descr="Chart, scatter chart&#10;&#10;Description automatically generated">
            <a:extLst>
              <a:ext uri="{FF2B5EF4-FFF2-40B4-BE49-F238E27FC236}">
                <a16:creationId xmlns:a16="http://schemas.microsoft.com/office/drawing/2014/main" id="{8BED7DFF-76D2-804B-B84B-85FC17656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796" y="3188162"/>
            <a:ext cx="5201265" cy="3081750"/>
          </a:xfrm>
          <a:prstGeom prst="rect">
            <a:avLst/>
          </a:prstGeom>
        </p:spPr>
      </p:pic>
      <p:sp>
        <p:nvSpPr>
          <p:cNvPr id="13" name="TextBox 12">
            <a:extLst>
              <a:ext uri="{FF2B5EF4-FFF2-40B4-BE49-F238E27FC236}">
                <a16:creationId xmlns:a16="http://schemas.microsoft.com/office/drawing/2014/main" id="{2CF8A844-5046-994A-B108-E6D66EF5776C}"/>
              </a:ext>
            </a:extLst>
          </p:cNvPr>
          <p:cNvSpPr txBox="1"/>
          <p:nvPr/>
        </p:nvSpPr>
        <p:spPr>
          <a:xfrm>
            <a:off x="2432159" y="2703871"/>
            <a:ext cx="978538" cy="369332"/>
          </a:xfrm>
          <a:prstGeom prst="rect">
            <a:avLst/>
          </a:prstGeom>
          <a:noFill/>
        </p:spPr>
        <p:txBody>
          <a:bodyPr wrap="none" rtlCol="0">
            <a:spAutoFit/>
          </a:bodyPr>
          <a:lstStyle/>
          <a:p>
            <a:r>
              <a:rPr lang="sv-SE"/>
              <a:t>Regel 1</a:t>
            </a:r>
          </a:p>
        </p:txBody>
      </p:sp>
      <p:sp>
        <p:nvSpPr>
          <p:cNvPr id="31" name="TextBox 30">
            <a:extLst>
              <a:ext uri="{FF2B5EF4-FFF2-40B4-BE49-F238E27FC236}">
                <a16:creationId xmlns:a16="http://schemas.microsoft.com/office/drawing/2014/main" id="{92484321-95CD-4544-8EAD-898F32E19AFB}"/>
              </a:ext>
            </a:extLst>
          </p:cNvPr>
          <p:cNvSpPr txBox="1"/>
          <p:nvPr/>
        </p:nvSpPr>
        <p:spPr>
          <a:xfrm>
            <a:off x="8393099" y="2703871"/>
            <a:ext cx="978538" cy="369332"/>
          </a:xfrm>
          <a:prstGeom prst="rect">
            <a:avLst/>
          </a:prstGeom>
          <a:noFill/>
        </p:spPr>
        <p:txBody>
          <a:bodyPr wrap="none" rtlCol="0">
            <a:spAutoFit/>
          </a:bodyPr>
          <a:lstStyle/>
          <a:p>
            <a:r>
              <a:rPr lang="sv-SE"/>
              <a:t>Regel 2</a:t>
            </a:r>
          </a:p>
        </p:txBody>
      </p:sp>
    </p:spTree>
    <p:extLst>
      <p:ext uri="{BB962C8B-B14F-4D97-AF65-F5344CB8AC3E}">
        <p14:creationId xmlns:p14="http://schemas.microsoft.com/office/powerpoint/2010/main" val="243813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62654-E65C-F34E-A890-0769CF46D748}"/>
              </a:ext>
            </a:extLst>
          </p:cNvPr>
          <p:cNvSpPr>
            <a:spLocks noGrp="1"/>
          </p:cNvSpPr>
          <p:nvPr>
            <p:ph type="title"/>
          </p:nvPr>
        </p:nvSpPr>
        <p:spPr>
          <a:xfrm>
            <a:off x="838201" y="559813"/>
            <a:ext cx="2819399" cy="5577934"/>
          </a:xfrm>
        </p:spPr>
        <p:txBody>
          <a:bodyPr>
            <a:normAutofit/>
          </a:bodyPr>
          <a:lstStyle/>
          <a:p>
            <a:r>
              <a:rPr lang="sv-SE" sz="3100"/>
              <a:t>Klassifikation</a:t>
            </a:r>
          </a:p>
        </p:txBody>
      </p:sp>
      <p:graphicFrame>
        <p:nvGraphicFramePr>
          <p:cNvPr id="12" name="Content Placeholder 2">
            <a:extLst>
              <a:ext uri="{FF2B5EF4-FFF2-40B4-BE49-F238E27FC236}">
                <a16:creationId xmlns:a16="http://schemas.microsoft.com/office/drawing/2014/main" id="{37E81687-F657-4A1B-95BE-A785811CA506}"/>
              </a:ext>
            </a:extLst>
          </p:cNvPr>
          <p:cNvGraphicFramePr>
            <a:graphicFrameLocks noGrp="1"/>
          </p:cNvGraphicFramePr>
          <p:nvPr>
            <p:ph idx="1"/>
            <p:extLst>
              <p:ext uri="{D42A27DB-BD31-4B8C-83A1-F6EECF244321}">
                <p14:modId xmlns:p14="http://schemas.microsoft.com/office/powerpoint/2010/main" val="29200906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7837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1">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33">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35">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5" name="Rectangle 37">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A4386-746A-E048-B7E7-9E1BFCABBC2E}"/>
              </a:ext>
            </a:extLst>
          </p:cNvPr>
          <p:cNvSpPr>
            <a:spLocks noGrp="1"/>
          </p:cNvSpPr>
          <p:nvPr>
            <p:ph type="title"/>
          </p:nvPr>
        </p:nvSpPr>
        <p:spPr>
          <a:xfrm>
            <a:off x="838200" y="381000"/>
            <a:ext cx="10003218" cy="1600124"/>
          </a:xfrm>
        </p:spPr>
        <p:txBody>
          <a:bodyPr>
            <a:normAutofit/>
          </a:bodyPr>
          <a:lstStyle/>
          <a:p>
            <a:r>
              <a:rPr lang="sv-SE"/>
              <a:t>Rule inference</a:t>
            </a:r>
          </a:p>
        </p:txBody>
      </p:sp>
      <p:sp>
        <p:nvSpPr>
          <p:cNvPr id="13" name="TextBox 12">
            <a:extLst>
              <a:ext uri="{FF2B5EF4-FFF2-40B4-BE49-F238E27FC236}">
                <a16:creationId xmlns:a16="http://schemas.microsoft.com/office/drawing/2014/main" id="{2CF8A844-5046-994A-B108-E6D66EF5776C}"/>
              </a:ext>
            </a:extLst>
          </p:cNvPr>
          <p:cNvSpPr txBox="1"/>
          <p:nvPr/>
        </p:nvSpPr>
        <p:spPr>
          <a:xfrm>
            <a:off x="2436932" y="3059668"/>
            <a:ext cx="978538" cy="369332"/>
          </a:xfrm>
          <a:prstGeom prst="rect">
            <a:avLst/>
          </a:prstGeom>
          <a:noFill/>
        </p:spPr>
        <p:txBody>
          <a:bodyPr wrap="none" rtlCol="0">
            <a:spAutoFit/>
          </a:bodyPr>
          <a:lstStyle/>
          <a:p>
            <a:r>
              <a:rPr lang="sv-SE"/>
              <a:t>Regel 3</a:t>
            </a:r>
          </a:p>
        </p:txBody>
      </p:sp>
      <p:sp>
        <p:nvSpPr>
          <p:cNvPr id="31" name="TextBox 30">
            <a:extLst>
              <a:ext uri="{FF2B5EF4-FFF2-40B4-BE49-F238E27FC236}">
                <a16:creationId xmlns:a16="http://schemas.microsoft.com/office/drawing/2014/main" id="{92484321-95CD-4544-8EAD-898F32E19AFB}"/>
              </a:ext>
            </a:extLst>
          </p:cNvPr>
          <p:cNvSpPr txBox="1"/>
          <p:nvPr/>
        </p:nvSpPr>
        <p:spPr>
          <a:xfrm>
            <a:off x="8776532" y="3059668"/>
            <a:ext cx="978538" cy="369332"/>
          </a:xfrm>
          <a:prstGeom prst="rect">
            <a:avLst/>
          </a:prstGeom>
          <a:noFill/>
        </p:spPr>
        <p:txBody>
          <a:bodyPr wrap="none" rtlCol="0">
            <a:spAutoFit/>
          </a:bodyPr>
          <a:lstStyle/>
          <a:p>
            <a:r>
              <a:rPr lang="sv-SE"/>
              <a:t>Regel 4</a:t>
            </a:r>
          </a:p>
        </p:txBody>
      </p:sp>
      <p:pic>
        <p:nvPicPr>
          <p:cNvPr id="4" name="Picture 3" descr="Chart, scatter chart&#10;&#10;Description automatically generated">
            <a:extLst>
              <a:ext uri="{FF2B5EF4-FFF2-40B4-BE49-F238E27FC236}">
                <a16:creationId xmlns:a16="http://schemas.microsoft.com/office/drawing/2014/main" id="{48D06845-2722-3C44-A92A-EA00F5B26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1" y="3552688"/>
            <a:ext cx="5830640" cy="2553418"/>
          </a:xfrm>
          <a:prstGeom prst="rect">
            <a:avLst/>
          </a:prstGeom>
        </p:spPr>
      </p:pic>
      <p:pic>
        <p:nvPicPr>
          <p:cNvPr id="8" name="Picture 7" descr="Chart, scatter chart&#10;&#10;Description automatically generated">
            <a:extLst>
              <a:ext uri="{FF2B5EF4-FFF2-40B4-BE49-F238E27FC236}">
                <a16:creationId xmlns:a16="http://schemas.microsoft.com/office/drawing/2014/main" id="{EBE86624-2273-A142-A319-2221895F7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2192" y="3537465"/>
            <a:ext cx="5839807" cy="2472421"/>
          </a:xfrm>
          <a:prstGeom prst="rect">
            <a:avLst/>
          </a:prstGeom>
        </p:spPr>
      </p:pic>
    </p:spTree>
    <p:extLst>
      <p:ext uri="{BB962C8B-B14F-4D97-AF65-F5344CB8AC3E}">
        <p14:creationId xmlns:p14="http://schemas.microsoft.com/office/powerpoint/2010/main" val="4025761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7F838D-229C-5548-B294-81F2B1991EEC}"/>
              </a:ext>
            </a:extLst>
          </p:cNvPr>
          <p:cNvSpPr>
            <a:spLocks noGrp="1"/>
          </p:cNvSpPr>
          <p:nvPr>
            <p:ph type="title"/>
          </p:nvPr>
        </p:nvSpPr>
        <p:spPr>
          <a:xfrm>
            <a:off x="1198182" y="381000"/>
            <a:ext cx="10003218" cy="1600124"/>
          </a:xfrm>
        </p:spPr>
        <p:txBody>
          <a:bodyPr>
            <a:normAutofit/>
          </a:bodyPr>
          <a:lstStyle/>
          <a:p>
            <a:r>
              <a:rPr lang="sv-SE"/>
              <a:t>DecisionTreeClassifier Estimator in scikit-learn</a:t>
            </a:r>
          </a:p>
        </p:txBody>
      </p:sp>
      <p:sp>
        <p:nvSpPr>
          <p:cNvPr id="3" name="Content Placeholder 2">
            <a:extLst>
              <a:ext uri="{FF2B5EF4-FFF2-40B4-BE49-F238E27FC236}">
                <a16:creationId xmlns:a16="http://schemas.microsoft.com/office/drawing/2014/main" id="{D8553832-87E0-2E4A-B479-1E135E9E02CF}"/>
              </a:ext>
            </a:extLst>
          </p:cNvPr>
          <p:cNvSpPr>
            <a:spLocks noGrp="1"/>
          </p:cNvSpPr>
          <p:nvPr>
            <p:ph idx="1"/>
          </p:nvPr>
        </p:nvSpPr>
        <p:spPr>
          <a:xfrm>
            <a:off x="1185756" y="2362200"/>
            <a:ext cx="8796444" cy="3935986"/>
          </a:xfrm>
        </p:spPr>
        <p:txBody>
          <a:bodyPr anchor="ctr">
            <a:normAutofit/>
          </a:bodyPr>
          <a:lstStyle/>
          <a:p>
            <a:r>
              <a:rPr lang="en-US" sz="1800" dirty="0" err="1">
                <a:solidFill>
                  <a:schemeClr val="tx1">
                    <a:alpha val="80000"/>
                  </a:schemeClr>
                </a:solidFill>
              </a:rPr>
              <a:t>Importera</a:t>
            </a:r>
            <a:r>
              <a:rPr lang="en-US" sz="1800" dirty="0">
                <a:solidFill>
                  <a:schemeClr val="tx1">
                    <a:alpha val="80000"/>
                  </a:schemeClr>
                </a:solidFill>
              </a:rPr>
              <a:t> </a:t>
            </a:r>
            <a:r>
              <a:rPr lang="en-US" sz="1800" dirty="0" err="1">
                <a:solidFill>
                  <a:schemeClr val="tx1">
                    <a:alpha val="80000"/>
                  </a:schemeClr>
                </a:solidFill>
              </a:rPr>
              <a:t>DecisionTreeClassifier</a:t>
            </a:r>
            <a:r>
              <a:rPr lang="en-US" sz="1800" dirty="0">
                <a:solidFill>
                  <a:schemeClr val="tx1">
                    <a:alpha val="80000"/>
                  </a:schemeClr>
                </a:solidFill>
              </a:rPr>
              <a:t> </a:t>
            </a:r>
            <a:r>
              <a:rPr lang="en-US" sz="1800" dirty="0" err="1">
                <a:solidFill>
                  <a:schemeClr val="tx1">
                    <a:alpha val="80000"/>
                  </a:schemeClr>
                </a:solidFill>
              </a:rPr>
              <a:t>från</a:t>
            </a:r>
            <a:r>
              <a:rPr lang="en-US" sz="1800" dirty="0">
                <a:solidFill>
                  <a:schemeClr val="tx1">
                    <a:alpha val="80000"/>
                  </a:schemeClr>
                </a:solidFill>
              </a:rPr>
              <a:t> </a:t>
            </a:r>
            <a:r>
              <a:rPr lang="en-US" sz="1800" dirty="0" err="1">
                <a:solidFill>
                  <a:schemeClr val="tx1">
                    <a:alpha val="80000"/>
                  </a:schemeClr>
                </a:solidFill>
              </a:rPr>
              <a:t>träd</a:t>
            </a:r>
            <a:r>
              <a:rPr lang="en-US" sz="1800" dirty="0">
                <a:solidFill>
                  <a:schemeClr val="tx1">
                    <a:alpha val="80000"/>
                  </a:schemeClr>
                </a:solidFill>
              </a:rPr>
              <a:t> </a:t>
            </a:r>
            <a:r>
              <a:rPr lang="en-US" sz="1800" dirty="0" err="1">
                <a:solidFill>
                  <a:schemeClr val="tx1">
                    <a:alpha val="80000"/>
                  </a:schemeClr>
                </a:solidFill>
              </a:rPr>
              <a:t>metoden</a:t>
            </a:r>
            <a:endParaRPr lang="en-US" sz="1800" dirty="0">
              <a:solidFill>
                <a:schemeClr val="tx1">
                  <a:alpha val="80000"/>
                </a:schemeClr>
              </a:solidFill>
            </a:endParaRPr>
          </a:p>
          <a:p>
            <a:r>
              <a:rPr lang="en-US" sz="1800" dirty="0" err="1">
                <a:solidFill>
                  <a:schemeClr val="tx1">
                    <a:alpha val="80000"/>
                  </a:schemeClr>
                </a:solidFill>
              </a:rPr>
              <a:t>Importera</a:t>
            </a:r>
            <a:r>
              <a:rPr lang="en-US" sz="1800" dirty="0">
                <a:solidFill>
                  <a:schemeClr val="tx1">
                    <a:alpha val="80000"/>
                  </a:schemeClr>
                </a:solidFill>
              </a:rPr>
              <a:t> parameter:</a:t>
            </a:r>
          </a:p>
          <a:p>
            <a:pPr lvl="1"/>
            <a:r>
              <a:rPr lang="en-US" sz="1800" dirty="0" err="1">
                <a:solidFill>
                  <a:schemeClr val="tx1">
                    <a:alpha val="80000"/>
                  </a:schemeClr>
                </a:solidFill>
              </a:rPr>
              <a:t>max_features</a:t>
            </a:r>
            <a:r>
              <a:rPr lang="en-US" sz="1800" dirty="0">
                <a:solidFill>
                  <a:schemeClr val="tx1">
                    <a:alpha val="80000"/>
                  </a:schemeClr>
                </a:solidFill>
              </a:rPr>
              <a:t>: The number of features to </a:t>
            </a:r>
            <a:r>
              <a:rPr lang="en-US" sz="1800" dirty="0" err="1">
                <a:solidFill>
                  <a:schemeClr val="tx1">
                    <a:alpha val="80000"/>
                  </a:schemeClr>
                </a:solidFill>
              </a:rPr>
              <a:t>concider</a:t>
            </a:r>
            <a:r>
              <a:rPr lang="en-US" sz="1800" dirty="0">
                <a:solidFill>
                  <a:schemeClr val="tx1">
                    <a:alpha val="80000"/>
                  </a:schemeClr>
                </a:solidFill>
              </a:rPr>
              <a:t> when </a:t>
            </a:r>
            <a:r>
              <a:rPr lang="en-US" sz="1800" dirty="0" err="1">
                <a:solidFill>
                  <a:schemeClr val="tx1">
                    <a:alpha val="80000"/>
                  </a:schemeClr>
                </a:solidFill>
              </a:rPr>
              <a:t>loking</a:t>
            </a:r>
            <a:r>
              <a:rPr lang="en-US" sz="1800" dirty="0">
                <a:solidFill>
                  <a:schemeClr val="tx1">
                    <a:alpha val="80000"/>
                  </a:schemeClr>
                </a:solidFill>
              </a:rPr>
              <a:t> for the best split</a:t>
            </a:r>
          </a:p>
          <a:p>
            <a:pPr lvl="1"/>
            <a:r>
              <a:rPr lang="en-US" sz="1800" dirty="0" err="1">
                <a:solidFill>
                  <a:schemeClr val="tx1">
                    <a:alpha val="80000"/>
                  </a:schemeClr>
                </a:solidFill>
              </a:rPr>
              <a:t>max_depth</a:t>
            </a:r>
            <a:r>
              <a:rPr lang="en-US" sz="1800" dirty="0">
                <a:solidFill>
                  <a:schemeClr val="tx1">
                    <a:alpha val="80000"/>
                  </a:schemeClr>
                </a:solidFill>
              </a:rPr>
              <a:t>: The maximum depth of the tree, normal  4-12) (risk for overfit if to deep</a:t>
            </a:r>
          </a:p>
          <a:p>
            <a:pPr lvl="1"/>
            <a:r>
              <a:rPr lang="en-US" sz="1800" dirty="0" err="1">
                <a:solidFill>
                  <a:schemeClr val="tx1">
                    <a:alpha val="80000"/>
                  </a:schemeClr>
                </a:solidFill>
              </a:rPr>
              <a:t>min_sample_split</a:t>
            </a:r>
            <a:r>
              <a:rPr lang="en-US" sz="1800" dirty="0">
                <a:solidFill>
                  <a:schemeClr val="tx1">
                    <a:alpha val="80000"/>
                  </a:schemeClr>
                </a:solidFill>
              </a:rPr>
              <a:t>: The minimum number of samples required to split an internal node (can be used to counteract overfitting)</a:t>
            </a:r>
          </a:p>
          <a:p>
            <a:pPr lvl="1"/>
            <a:r>
              <a:rPr lang="en-US" sz="1800" dirty="0" err="1">
                <a:solidFill>
                  <a:schemeClr val="tx1">
                    <a:alpha val="80000"/>
                  </a:schemeClr>
                </a:solidFill>
              </a:rPr>
              <a:t>min_sample_leaf</a:t>
            </a:r>
            <a:r>
              <a:rPr lang="en-US" sz="1800" dirty="0">
                <a:solidFill>
                  <a:schemeClr val="tx1">
                    <a:alpha val="80000"/>
                  </a:schemeClr>
                </a:solidFill>
              </a:rPr>
              <a:t>: The minimum number of samples required to be at a leaf node (can be used to counteract overfitting)</a:t>
            </a:r>
          </a:p>
          <a:p>
            <a:pPr lvl="1"/>
            <a:endParaRPr lang="en-US" sz="1800" dirty="0">
              <a:solidFill>
                <a:schemeClr val="tx1">
                  <a:alpha val="80000"/>
                </a:schemeClr>
              </a:solidFill>
            </a:endParaRPr>
          </a:p>
        </p:txBody>
      </p:sp>
    </p:spTree>
    <p:extLst>
      <p:ext uri="{BB962C8B-B14F-4D97-AF65-F5344CB8AC3E}">
        <p14:creationId xmlns:p14="http://schemas.microsoft.com/office/powerpoint/2010/main" val="1851680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94D2C-6FEC-C84B-8D98-098113A98DB9}"/>
              </a:ext>
            </a:extLst>
          </p:cNvPr>
          <p:cNvSpPr>
            <a:spLocks noGrp="1"/>
          </p:cNvSpPr>
          <p:nvPr>
            <p:ph type="title"/>
          </p:nvPr>
        </p:nvSpPr>
        <p:spPr>
          <a:xfrm>
            <a:off x="838201" y="559813"/>
            <a:ext cx="2819399" cy="5577934"/>
          </a:xfrm>
        </p:spPr>
        <p:txBody>
          <a:bodyPr>
            <a:normAutofit/>
          </a:bodyPr>
          <a:lstStyle/>
          <a:p>
            <a:pPr lvl="0">
              <a:lnSpc>
                <a:spcPct val="90000"/>
              </a:lnSpc>
            </a:pPr>
            <a:r>
              <a:rPr lang="en-US" sz="3400"/>
              <a:t>Naive bayes – Probabilistic classifiers based on applying Bayes’ theorem</a:t>
            </a:r>
          </a:p>
        </p:txBody>
      </p:sp>
      <p:graphicFrame>
        <p:nvGraphicFramePr>
          <p:cNvPr id="5" name="Content Placeholder 2">
            <a:extLst>
              <a:ext uri="{FF2B5EF4-FFF2-40B4-BE49-F238E27FC236}">
                <a16:creationId xmlns:a16="http://schemas.microsoft.com/office/drawing/2014/main" id="{5BD625E9-6ED7-4B28-B5C7-0761CE428FDE}"/>
              </a:ext>
            </a:extLst>
          </p:cNvPr>
          <p:cNvGraphicFramePr>
            <a:graphicFrameLocks noGrp="1"/>
          </p:cNvGraphicFramePr>
          <p:nvPr>
            <p:ph idx="1"/>
            <p:extLst>
              <p:ext uri="{D42A27DB-BD31-4B8C-83A1-F6EECF244321}">
                <p14:modId xmlns:p14="http://schemas.microsoft.com/office/powerpoint/2010/main" val="783111472"/>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4976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10CC5-B830-1A4E-A7C5-DE79B7415C8F}"/>
              </a:ext>
            </a:extLst>
          </p:cNvPr>
          <p:cNvSpPr>
            <a:spLocks noGrp="1"/>
          </p:cNvSpPr>
          <p:nvPr>
            <p:ph type="title"/>
          </p:nvPr>
        </p:nvSpPr>
        <p:spPr>
          <a:xfrm>
            <a:off x="838200" y="381000"/>
            <a:ext cx="10003218" cy="1600124"/>
          </a:xfrm>
        </p:spPr>
        <p:txBody>
          <a:bodyPr>
            <a:normAutofit/>
          </a:bodyPr>
          <a:lstStyle/>
          <a:p>
            <a:r>
              <a:rPr lang="en-US" dirty="0"/>
              <a:t>Intuition </a:t>
            </a:r>
            <a:r>
              <a:rPr lang="en-US" dirty="0" err="1"/>
              <a:t>bakom</a:t>
            </a:r>
            <a:r>
              <a:rPr lang="en-US" dirty="0"/>
              <a:t> The Naive Bayes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F61733-7143-D542-88B2-15D4E2845D24}"/>
                  </a:ext>
                </a:extLst>
              </p:cNvPr>
              <p:cNvSpPr>
                <a:spLocks noGrp="1"/>
              </p:cNvSpPr>
              <p:nvPr>
                <p:ph idx="1"/>
              </p:nvPr>
            </p:nvSpPr>
            <p:spPr>
              <a:xfrm>
                <a:off x="838200" y="2745362"/>
                <a:ext cx="4800600" cy="3552824"/>
              </a:xfrm>
            </p:spPr>
            <p:txBody>
              <a:bodyPr anchor="ctr">
                <a:normAutofit fontScale="92500" lnSpcReduction="20000"/>
              </a:bodyPr>
              <a:lstStyle/>
              <a:p>
                <a:r>
                  <a:rPr lang="en-US" sz="1800" dirty="0">
                    <a:solidFill>
                      <a:schemeClr val="tx1"/>
                    </a:solidFill>
                  </a:rPr>
                  <a:t>Naive Bayes </a:t>
                </a:r>
                <a:r>
                  <a:rPr lang="en-US" sz="1800" dirty="0" err="1">
                    <a:solidFill>
                      <a:schemeClr val="tx1"/>
                    </a:solidFill>
                  </a:rPr>
                  <a:t>är</a:t>
                </a:r>
                <a:r>
                  <a:rPr lang="en-US" sz="1800" dirty="0">
                    <a:solidFill>
                      <a:schemeClr val="tx1"/>
                    </a:solidFill>
                  </a:rPr>
                  <a:t> </a:t>
                </a:r>
                <a:r>
                  <a:rPr lang="en-US" sz="1800" dirty="0" err="1">
                    <a:solidFill>
                      <a:schemeClr val="tx1"/>
                    </a:solidFill>
                  </a:rPr>
                  <a:t>en</a:t>
                </a:r>
                <a:r>
                  <a:rPr lang="en-US" sz="1800" dirty="0">
                    <a:solidFill>
                      <a:schemeClr val="tx1"/>
                    </a:solidFill>
                  </a:rPr>
                  <a:t> </a:t>
                </a:r>
                <a:r>
                  <a:rPr lang="en-US" sz="1800" dirty="0" err="1">
                    <a:solidFill>
                      <a:schemeClr val="tx1"/>
                    </a:solidFill>
                  </a:rPr>
                  <a:t>familj</a:t>
                </a:r>
                <a:r>
                  <a:rPr lang="en-US" sz="1800" dirty="0">
                    <a:solidFill>
                      <a:schemeClr val="tx1"/>
                    </a:solidFill>
                  </a:rPr>
                  <a:t> med </a:t>
                </a:r>
                <a:r>
                  <a:rPr lang="en-US" sz="1800" dirty="0" err="1">
                    <a:solidFill>
                      <a:schemeClr val="tx1"/>
                    </a:solidFill>
                  </a:rPr>
                  <a:t>sannolikhets</a:t>
                </a:r>
                <a:r>
                  <a:rPr lang="en-US" sz="1800" dirty="0">
                    <a:solidFill>
                      <a:schemeClr val="tx1"/>
                    </a:solidFill>
                  </a:rPr>
                  <a:t> </a:t>
                </a:r>
                <a:r>
                  <a:rPr lang="en-US" sz="1800" dirty="0" err="1">
                    <a:solidFill>
                      <a:schemeClr val="tx1"/>
                    </a:solidFill>
                  </a:rPr>
                  <a:t>klassificeringar</a:t>
                </a:r>
                <a:r>
                  <a:rPr lang="en-US" sz="1800" dirty="0">
                    <a:solidFill>
                      <a:schemeClr val="tx1"/>
                    </a:solidFill>
                  </a:rPr>
                  <a:t> </a:t>
                </a:r>
                <a:r>
                  <a:rPr lang="en-US" sz="1800" dirty="0" err="1">
                    <a:solidFill>
                      <a:schemeClr val="tx1"/>
                    </a:solidFill>
                  </a:rPr>
                  <a:t>baserad</a:t>
                </a:r>
                <a:r>
                  <a:rPr lang="en-US" sz="1800" dirty="0">
                    <a:solidFill>
                      <a:schemeClr val="tx1"/>
                    </a:solidFill>
                  </a:rPr>
                  <a:t> </a:t>
                </a:r>
                <a:r>
                  <a:rPr lang="en-US" sz="1800" dirty="0" err="1">
                    <a:solidFill>
                      <a:schemeClr val="tx1"/>
                    </a:solidFill>
                  </a:rPr>
                  <a:t>på</a:t>
                </a:r>
                <a:r>
                  <a:rPr lang="en-US" sz="1800" dirty="0">
                    <a:solidFill>
                      <a:schemeClr val="tx1"/>
                    </a:solidFill>
                  </a:rPr>
                  <a:t> </a:t>
                </a:r>
                <a:r>
                  <a:rPr lang="en-US" sz="1800" dirty="0" err="1">
                    <a:solidFill>
                      <a:schemeClr val="tx1"/>
                    </a:solidFill>
                  </a:rPr>
                  <a:t>att</a:t>
                </a:r>
                <a:r>
                  <a:rPr lang="en-US" sz="1800" dirty="0">
                    <a:solidFill>
                      <a:schemeClr val="tx1"/>
                    </a:solidFill>
                  </a:rPr>
                  <a:t> </a:t>
                </a:r>
                <a:r>
                  <a:rPr lang="en-US" sz="1800" dirty="0" err="1">
                    <a:solidFill>
                      <a:schemeClr val="tx1"/>
                    </a:solidFill>
                  </a:rPr>
                  <a:t>använda</a:t>
                </a:r>
                <a:r>
                  <a:rPr lang="en-US" sz="1800" dirty="0">
                    <a:solidFill>
                      <a:schemeClr val="tx1"/>
                    </a:solidFill>
                  </a:rPr>
                  <a:t> Bayes’ </a:t>
                </a:r>
                <a:r>
                  <a:rPr lang="en-US" sz="1800" dirty="0" err="1">
                    <a:solidFill>
                      <a:schemeClr val="tx1"/>
                    </a:solidFill>
                  </a:rPr>
                  <a:t>teorem</a:t>
                </a:r>
                <a:r>
                  <a:rPr lang="en-US" sz="1800" dirty="0">
                    <a:solidFill>
                      <a:schemeClr val="tx1"/>
                    </a:solidFill>
                  </a:rPr>
                  <a:t> med den “</a:t>
                </a:r>
                <a:r>
                  <a:rPr lang="en-US" sz="1800" dirty="0" err="1">
                    <a:solidFill>
                      <a:schemeClr val="tx1"/>
                    </a:solidFill>
                  </a:rPr>
                  <a:t>naiva</a:t>
                </a:r>
                <a:r>
                  <a:rPr lang="en-US" sz="1800" dirty="0">
                    <a:solidFill>
                      <a:schemeClr val="tx1"/>
                    </a:solidFill>
                  </a:rPr>
                  <a:t>” </a:t>
                </a:r>
                <a:r>
                  <a:rPr lang="en-US" sz="1800" dirty="0" err="1">
                    <a:solidFill>
                      <a:schemeClr val="tx1"/>
                    </a:solidFill>
                  </a:rPr>
                  <a:t>antaganden</a:t>
                </a:r>
                <a:r>
                  <a:rPr lang="en-US" sz="1800" dirty="0">
                    <a:solidFill>
                      <a:schemeClr val="tx1"/>
                    </a:solidFill>
                  </a:rPr>
                  <a:t> av </a:t>
                </a:r>
                <a:r>
                  <a:rPr lang="en-US" sz="1800" dirty="0" err="1">
                    <a:solidFill>
                      <a:schemeClr val="tx1"/>
                    </a:solidFill>
                  </a:rPr>
                  <a:t>att</a:t>
                </a:r>
                <a:r>
                  <a:rPr lang="en-US" sz="1800" dirty="0">
                    <a:solidFill>
                      <a:schemeClr val="tx1"/>
                    </a:solidFill>
                  </a:rPr>
                  <a:t> </a:t>
                </a:r>
                <a:r>
                  <a:rPr lang="en-US" sz="1800" dirty="0" err="1">
                    <a:solidFill>
                      <a:schemeClr val="tx1"/>
                    </a:solidFill>
                  </a:rPr>
                  <a:t>alla</a:t>
                </a:r>
                <a:r>
                  <a:rPr lang="en-US" sz="1800" dirty="0">
                    <a:solidFill>
                      <a:schemeClr val="tx1"/>
                    </a:solidFill>
                  </a:rPr>
                  <a:t> features </a:t>
                </a:r>
                <a:r>
                  <a:rPr lang="en-US" sz="1800" dirty="0" err="1">
                    <a:solidFill>
                      <a:schemeClr val="tx1"/>
                    </a:solidFill>
                  </a:rPr>
                  <a:t>är</a:t>
                </a:r>
                <a:r>
                  <a:rPr lang="en-US" sz="1800" dirty="0">
                    <a:solidFill>
                      <a:schemeClr val="tx1"/>
                    </a:solidFill>
                  </a:rPr>
                  <a:t> </a:t>
                </a:r>
                <a:r>
                  <a:rPr lang="en-US" sz="1800" dirty="0" err="1">
                    <a:solidFill>
                      <a:schemeClr val="tx1"/>
                    </a:solidFill>
                  </a:rPr>
                  <a:t>oberoende</a:t>
                </a:r>
                <a:r>
                  <a:rPr lang="en-US" sz="1800" dirty="0">
                    <a:solidFill>
                      <a:schemeClr val="tx1"/>
                    </a:solidFill>
                  </a:rPr>
                  <a:t> </a:t>
                </a:r>
              </a:p>
              <a:p>
                <a14:m>
                  <m:oMath xmlns:m="http://schemas.openxmlformats.org/officeDocument/2006/math">
                    <m:r>
                      <a:rPr lang="sv-SE" sz="1800" b="0" i="1" smtClean="0">
                        <a:solidFill>
                          <a:schemeClr val="tx1"/>
                        </a:solidFill>
                        <a:latin typeface="Cambria Math" panose="02040503050406030204" pitchFamily="18" charset="0"/>
                      </a:rPr>
                      <m:t>𝑃</m:t>
                    </m:r>
                    <m:r>
                      <a:rPr lang="sv-SE" sz="1800" b="0" i="1" smtClean="0">
                        <a:solidFill>
                          <a:schemeClr val="tx1"/>
                        </a:solidFill>
                        <a:latin typeface="Cambria Math" panose="02040503050406030204" pitchFamily="18" charset="0"/>
                      </a:rPr>
                      <m:t>(</m:t>
                    </m:r>
                    <m:r>
                      <a:rPr lang="sv-SE" sz="1800" b="0" i="1" smtClean="0">
                        <a:solidFill>
                          <a:schemeClr val="tx1"/>
                        </a:solidFill>
                        <a:latin typeface="Cambria Math" panose="02040503050406030204" pitchFamily="18" charset="0"/>
                      </a:rPr>
                      <m:t>𝐴</m:t>
                    </m:r>
                    <m:r>
                      <a:rPr lang="sv-SE" sz="1800" b="0" i="1" smtClean="0">
                        <a:solidFill>
                          <a:schemeClr val="tx1"/>
                        </a:solidFill>
                        <a:latin typeface="Cambria Math" panose="02040503050406030204" pitchFamily="18" charset="0"/>
                      </a:rPr>
                      <m:t>|</m:t>
                    </m:r>
                    <m:r>
                      <a:rPr lang="sv-SE" sz="1800" b="0" i="1" smtClean="0">
                        <a:solidFill>
                          <a:schemeClr val="tx1"/>
                        </a:solidFill>
                        <a:latin typeface="Cambria Math" panose="02040503050406030204" pitchFamily="18" charset="0"/>
                      </a:rPr>
                      <m:t>𝐵</m:t>
                    </m:r>
                    <m:r>
                      <a:rPr lang="sv-SE" sz="1800" b="0" i="1" smtClean="0">
                        <a:solidFill>
                          <a:schemeClr val="tx1"/>
                        </a:solidFill>
                        <a:latin typeface="Cambria Math" panose="02040503050406030204" pitchFamily="18" charset="0"/>
                      </a:rPr>
                      <m:t>)</m:t>
                    </m:r>
                  </m:oMath>
                </a14:m>
                <a:r>
                  <a:rPr lang="en-US" sz="1800" dirty="0">
                    <a:solidFill>
                      <a:schemeClr val="tx1"/>
                    </a:solidFill>
                  </a:rPr>
                  <a:t> – posterior. </a:t>
                </a:r>
                <a:r>
                  <a:rPr lang="en-US" sz="1800" dirty="0" err="1">
                    <a:solidFill>
                      <a:schemeClr val="tx1"/>
                    </a:solidFill>
                  </a:rPr>
                  <a:t>Sannolikheten</a:t>
                </a:r>
                <a:r>
                  <a:rPr lang="en-US" sz="1800" dirty="0">
                    <a:solidFill>
                      <a:schemeClr val="tx1"/>
                    </a:solidFill>
                  </a:rPr>
                  <a:t> </a:t>
                </a:r>
                <a:r>
                  <a:rPr lang="en-US" sz="1800" dirty="0" err="1">
                    <a:solidFill>
                      <a:schemeClr val="tx1"/>
                    </a:solidFill>
                  </a:rPr>
                  <a:t>för</a:t>
                </a:r>
                <a:r>
                  <a:rPr lang="en-US" sz="1800" dirty="0">
                    <a:solidFill>
                      <a:schemeClr val="tx1"/>
                    </a:solidFill>
                  </a:rPr>
                  <a:t> </a:t>
                </a:r>
                <a:r>
                  <a:rPr lang="en-US" sz="1800" dirty="0" err="1">
                    <a:solidFill>
                      <a:schemeClr val="tx1"/>
                    </a:solidFill>
                  </a:rPr>
                  <a:t>en</a:t>
                </a:r>
                <a:r>
                  <a:rPr lang="en-US" sz="1800" dirty="0">
                    <a:solidFill>
                      <a:schemeClr val="tx1"/>
                    </a:solidFill>
                  </a:rPr>
                  <a:t> </a:t>
                </a:r>
                <a:r>
                  <a:rPr lang="en-US" sz="1800" dirty="0" err="1">
                    <a:solidFill>
                      <a:schemeClr val="tx1"/>
                    </a:solidFill>
                  </a:rPr>
                  <a:t>händelse</a:t>
                </a:r>
                <a:r>
                  <a:rPr lang="en-US" sz="1800" dirty="0">
                    <a:solidFill>
                      <a:schemeClr val="tx1"/>
                    </a:solidFill>
                  </a:rPr>
                  <a:t> A </a:t>
                </a:r>
                <a:r>
                  <a:rPr lang="en-US" sz="1800" dirty="0" err="1">
                    <a:solidFill>
                      <a:schemeClr val="tx1"/>
                    </a:solidFill>
                  </a:rPr>
                  <a:t>händer</a:t>
                </a:r>
                <a:r>
                  <a:rPr lang="en-US" sz="1800" dirty="0">
                    <a:solidFill>
                      <a:schemeClr val="tx1"/>
                    </a:solidFill>
                  </a:rPr>
                  <a:t> given </a:t>
                </a:r>
                <a:r>
                  <a:rPr lang="en-US" sz="1800" dirty="0" err="1">
                    <a:solidFill>
                      <a:schemeClr val="tx1"/>
                    </a:solidFill>
                  </a:rPr>
                  <a:t>att</a:t>
                </a:r>
                <a:r>
                  <a:rPr lang="en-US" sz="1800" dirty="0">
                    <a:solidFill>
                      <a:schemeClr val="tx1"/>
                    </a:solidFill>
                  </a:rPr>
                  <a:t> </a:t>
                </a:r>
                <a:r>
                  <a:rPr lang="en-US" sz="1800" dirty="0" err="1">
                    <a:solidFill>
                      <a:schemeClr val="tx1"/>
                    </a:solidFill>
                  </a:rPr>
                  <a:t>händelse</a:t>
                </a:r>
                <a:r>
                  <a:rPr lang="en-US" sz="1800" dirty="0">
                    <a:solidFill>
                      <a:schemeClr val="tx1"/>
                    </a:solidFill>
                  </a:rPr>
                  <a:t> B har </a:t>
                </a:r>
                <a:r>
                  <a:rPr lang="en-US" sz="1800" dirty="0" err="1">
                    <a:solidFill>
                      <a:schemeClr val="tx1"/>
                    </a:solidFill>
                  </a:rPr>
                  <a:t>hänt</a:t>
                </a:r>
                <a:endParaRPr lang="en-US" sz="1800" dirty="0">
                  <a:solidFill>
                    <a:schemeClr val="tx1"/>
                  </a:solidFill>
                </a:endParaRPr>
              </a:p>
              <a:p>
                <a14:m>
                  <m:oMath xmlns:m="http://schemas.openxmlformats.org/officeDocument/2006/math">
                    <m:r>
                      <a:rPr lang="sv-SE" sz="1800" i="1">
                        <a:solidFill>
                          <a:schemeClr val="tx1"/>
                        </a:solidFill>
                        <a:latin typeface="Cambria Math" panose="02040503050406030204" pitchFamily="18" charset="0"/>
                      </a:rPr>
                      <m:t>𝑃</m:t>
                    </m:r>
                    <m:r>
                      <a:rPr lang="sv-SE" sz="1800" i="1">
                        <a:solidFill>
                          <a:schemeClr val="tx1"/>
                        </a:solidFill>
                        <a:latin typeface="Cambria Math" panose="02040503050406030204" pitchFamily="18" charset="0"/>
                      </a:rPr>
                      <m:t>(</m:t>
                    </m:r>
                    <m:r>
                      <a:rPr lang="sv-SE" sz="1800" b="0" i="1" smtClean="0">
                        <a:solidFill>
                          <a:schemeClr val="tx1"/>
                        </a:solidFill>
                        <a:latin typeface="Cambria Math" panose="02040503050406030204" pitchFamily="18" charset="0"/>
                      </a:rPr>
                      <m:t>𝐵</m:t>
                    </m:r>
                    <m:r>
                      <a:rPr lang="sv-SE" sz="1800" i="1">
                        <a:solidFill>
                          <a:schemeClr val="tx1"/>
                        </a:solidFill>
                        <a:latin typeface="Cambria Math" panose="02040503050406030204" pitchFamily="18" charset="0"/>
                      </a:rPr>
                      <m:t>|</m:t>
                    </m:r>
                    <m:r>
                      <a:rPr lang="sv-SE" sz="1800" b="0" i="1" smtClean="0">
                        <a:solidFill>
                          <a:schemeClr val="tx1"/>
                        </a:solidFill>
                        <a:latin typeface="Cambria Math" panose="02040503050406030204" pitchFamily="18" charset="0"/>
                      </a:rPr>
                      <m:t>𝐴</m:t>
                    </m:r>
                    <m:r>
                      <a:rPr lang="sv-SE" sz="1800" i="1">
                        <a:solidFill>
                          <a:schemeClr val="tx1"/>
                        </a:solidFill>
                        <a:latin typeface="Cambria Math" panose="02040503050406030204" pitchFamily="18" charset="0"/>
                      </a:rPr>
                      <m:t>)</m:t>
                    </m:r>
                  </m:oMath>
                </a14:m>
                <a:r>
                  <a:rPr lang="en-US" sz="1800" dirty="0">
                    <a:solidFill>
                      <a:schemeClr val="tx1"/>
                    </a:solidFill>
                  </a:rPr>
                  <a:t> – likelihood. </a:t>
                </a:r>
                <a:r>
                  <a:rPr lang="en-US" sz="1800" dirty="0" err="1">
                    <a:solidFill>
                      <a:schemeClr val="tx1"/>
                    </a:solidFill>
                  </a:rPr>
                  <a:t>Sannolikheten</a:t>
                </a:r>
                <a:r>
                  <a:rPr lang="en-US" sz="1800" dirty="0">
                    <a:solidFill>
                      <a:schemeClr val="tx1"/>
                    </a:solidFill>
                  </a:rPr>
                  <a:t> B </a:t>
                </a:r>
                <a:r>
                  <a:rPr lang="en-US" sz="1800" dirty="0" err="1">
                    <a:solidFill>
                      <a:schemeClr val="tx1"/>
                    </a:solidFill>
                  </a:rPr>
                  <a:t>händer</a:t>
                </a:r>
                <a:r>
                  <a:rPr lang="en-US" sz="1800" dirty="0">
                    <a:solidFill>
                      <a:schemeClr val="tx1"/>
                    </a:solidFill>
                  </a:rPr>
                  <a:t> om A har </a:t>
                </a:r>
                <a:r>
                  <a:rPr lang="en-US" sz="1800" dirty="0" err="1">
                    <a:solidFill>
                      <a:schemeClr val="tx1"/>
                    </a:solidFill>
                  </a:rPr>
                  <a:t>hänt</a:t>
                </a:r>
                <a:endParaRPr lang="en-US" sz="1800" dirty="0">
                  <a:solidFill>
                    <a:schemeClr val="tx1"/>
                  </a:solidFill>
                </a:endParaRPr>
              </a:p>
              <a:p>
                <a14:m>
                  <m:oMath xmlns:m="http://schemas.openxmlformats.org/officeDocument/2006/math">
                    <m:r>
                      <a:rPr lang="sv-SE" sz="1800" i="1">
                        <a:solidFill>
                          <a:schemeClr val="tx1"/>
                        </a:solidFill>
                        <a:latin typeface="Cambria Math" panose="02040503050406030204" pitchFamily="18" charset="0"/>
                      </a:rPr>
                      <m:t>𝑃</m:t>
                    </m:r>
                    <m:r>
                      <a:rPr lang="sv-SE" sz="1800" i="1">
                        <a:solidFill>
                          <a:schemeClr val="tx1"/>
                        </a:solidFill>
                        <a:latin typeface="Cambria Math" panose="02040503050406030204" pitchFamily="18" charset="0"/>
                      </a:rPr>
                      <m:t>(</m:t>
                    </m:r>
                    <m:r>
                      <a:rPr lang="sv-SE" sz="1800" i="1">
                        <a:solidFill>
                          <a:schemeClr val="tx1"/>
                        </a:solidFill>
                        <a:latin typeface="Cambria Math" panose="02040503050406030204" pitchFamily="18" charset="0"/>
                      </a:rPr>
                      <m:t>𝐴</m:t>
                    </m:r>
                    <m:r>
                      <a:rPr lang="sv-SE" sz="1800" i="1">
                        <a:solidFill>
                          <a:schemeClr val="tx1"/>
                        </a:solidFill>
                        <a:latin typeface="Cambria Math" panose="02040503050406030204" pitchFamily="18" charset="0"/>
                      </a:rPr>
                      <m:t>)</m:t>
                    </m:r>
                  </m:oMath>
                </a14:m>
                <a:r>
                  <a:rPr lang="en-US" sz="1800" dirty="0">
                    <a:solidFill>
                      <a:schemeClr val="tx1"/>
                    </a:solidFill>
                  </a:rPr>
                  <a:t> – prior. </a:t>
                </a:r>
                <a:r>
                  <a:rPr lang="en-US" sz="1800" dirty="0" err="1">
                    <a:solidFill>
                      <a:schemeClr val="tx1"/>
                    </a:solidFill>
                  </a:rPr>
                  <a:t>Sannolikheten</a:t>
                </a:r>
                <a:r>
                  <a:rPr lang="en-US" sz="1800" dirty="0">
                    <a:solidFill>
                      <a:schemeClr val="tx1"/>
                    </a:solidFill>
                  </a:rPr>
                  <a:t> till </a:t>
                </a:r>
                <a:r>
                  <a:rPr lang="en-US" sz="1800" dirty="0" err="1">
                    <a:solidFill>
                      <a:schemeClr val="tx1"/>
                    </a:solidFill>
                  </a:rPr>
                  <a:t>hypotesen</a:t>
                </a:r>
                <a:endParaRPr lang="en-US" sz="1800" dirty="0">
                  <a:solidFill>
                    <a:schemeClr val="tx1"/>
                  </a:solidFill>
                </a:endParaRPr>
              </a:p>
              <a:p>
                <a14:m>
                  <m:oMath xmlns:m="http://schemas.openxmlformats.org/officeDocument/2006/math">
                    <m:r>
                      <a:rPr lang="sv-SE" sz="1800" i="1">
                        <a:solidFill>
                          <a:schemeClr val="tx1"/>
                        </a:solidFill>
                        <a:latin typeface="Cambria Math" panose="02040503050406030204" pitchFamily="18" charset="0"/>
                      </a:rPr>
                      <m:t>𝑃</m:t>
                    </m:r>
                    <m:r>
                      <a:rPr lang="sv-SE" sz="1800" i="1">
                        <a:solidFill>
                          <a:schemeClr val="tx1"/>
                        </a:solidFill>
                        <a:latin typeface="Cambria Math" panose="02040503050406030204" pitchFamily="18" charset="0"/>
                      </a:rPr>
                      <m:t>(</m:t>
                    </m:r>
                    <m:r>
                      <a:rPr lang="sv-SE" sz="1800" i="1">
                        <a:solidFill>
                          <a:schemeClr val="tx1"/>
                        </a:solidFill>
                        <a:latin typeface="Cambria Math" panose="02040503050406030204" pitchFamily="18" charset="0"/>
                      </a:rPr>
                      <m:t>𝐵</m:t>
                    </m:r>
                    <m:r>
                      <a:rPr lang="sv-SE" sz="1800" i="1">
                        <a:solidFill>
                          <a:schemeClr val="tx1"/>
                        </a:solidFill>
                        <a:latin typeface="Cambria Math" panose="02040503050406030204" pitchFamily="18" charset="0"/>
                      </a:rPr>
                      <m:t>)</m:t>
                    </m:r>
                  </m:oMath>
                </a14:m>
                <a:r>
                  <a:rPr lang="en-US" sz="1800" dirty="0">
                    <a:solidFill>
                      <a:schemeClr val="tx1"/>
                    </a:solidFill>
                  </a:rPr>
                  <a:t> – evidence. </a:t>
                </a:r>
                <a:r>
                  <a:rPr lang="en-US" sz="1800" dirty="0" err="1">
                    <a:solidFill>
                      <a:schemeClr val="tx1"/>
                    </a:solidFill>
                  </a:rPr>
                  <a:t>Sannolikheten</a:t>
                </a:r>
                <a:r>
                  <a:rPr lang="en-US" sz="1800" dirty="0">
                    <a:solidFill>
                      <a:schemeClr val="tx1"/>
                    </a:solidFill>
                  </a:rPr>
                  <a:t> </a:t>
                </a:r>
                <a:r>
                  <a:rPr lang="en-US" sz="1800" dirty="0" err="1">
                    <a:solidFill>
                      <a:schemeClr val="tx1"/>
                    </a:solidFill>
                  </a:rPr>
                  <a:t>för</a:t>
                </a:r>
                <a:r>
                  <a:rPr lang="en-US" sz="1800" dirty="0">
                    <a:solidFill>
                      <a:schemeClr val="tx1"/>
                    </a:solidFill>
                  </a:rPr>
                  <a:t> </a:t>
                </a:r>
                <a:r>
                  <a:rPr lang="en-US" sz="1800" dirty="0" err="1">
                    <a:solidFill>
                      <a:schemeClr val="tx1"/>
                    </a:solidFill>
                  </a:rPr>
                  <a:t>att</a:t>
                </a:r>
                <a:r>
                  <a:rPr lang="en-US" sz="1800" dirty="0">
                    <a:solidFill>
                      <a:schemeClr val="tx1"/>
                    </a:solidFill>
                  </a:rPr>
                  <a:t> </a:t>
                </a:r>
                <a:r>
                  <a:rPr lang="en-US" sz="1800" dirty="0" err="1">
                    <a:solidFill>
                      <a:schemeClr val="tx1"/>
                    </a:solidFill>
                  </a:rPr>
                  <a:t>observera</a:t>
                </a:r>
                <a:r>
                  <a:rPr lang="en-US" sz="1800" dirty="0">
                    <a:solidFill>
                      <a:schemeClr val="tx1"/>
                    </a:solidFill>
                  </a:rPr>
                  <a:t> evidence. </a:t>
                </a:r>
                <a:r>
                  <a:rPr lang="en-US" sz="1800" dirty="0" err="1">
                    <a:solidFill>
                      <a:schemeClr val="tx1"/>
                    </a:solidFill>
                  </a:rPr>
                  <a:t>Ofta</a:t>
                </a:r>
                <a:r>
                  <a:rPr lang="en-US" sz="1800" dirty="0">
                    <a:solidFill>
                      <a:schemeClr val="tx1"/>
                    </a:solidFill>
                  </a:rPr>
                  <a:t> </a:t>
                </a:r>
                <a:r>
                  <a:rPr lang="en-US" sz="1800" dirty="0" err="1">
                    <a:solidFill>
                      <a:schemeClr val="tx1"/>
                    </a:solidFill>
                  </a:rPr>
                  <a:t>ignorerat</a:t>
                </a:r>
                <a:endParaRPr lang="en-US" sz="1800" dirty="0">
                  <a:solidFill>
                    <a:schemeClr val="tx1"/>
                  </a:solidFill>
                </a:endParaRPr>
              </a:p>
            </p:txBody>
          </p:sp>
        </mc:Choice>
        <mc:Fallback xmlns="">
          <p:sp>
            <p:nvSpPr>
              <p:cNvPr id="3" name="Content Placeholder 2">
                <a:extLst>
                  <a:ext uri="{FF2B5EF4-FFF2-40B4-BE49-F238E27FC236}">
                    <a16:creationId xmlns:a16="http://schemas.microsoft.com/office/drawing/2014/main" id="{DDF61733-7143-D542-88B2-15D4E2845D24}"/>
                  </a:ext>
                </a:extLst>
              </p:cNvPr>
              <p:cNvSpPr>
                <a:spLocks noGrp="1" noRot="1" noChangeAspect="1" noMove="1" noResize="1" noEditPoints="1" noAdjustHandles="1" noChangeArrowheads="1" noChangeShapeType="1" noTextEdit="1"/>
              </p:cNvSpPr>
              <p:nvPr>
                <p:ph idx="1"/>
              </p:nvPr>
            </p:nvSpPr>
            <p:spPr>
              <a:xfrm>
                <a:off x="838200" y="2745362"/>
                <a:ext cx="4800600" cy="3552824"/>
              </a:xfrm>
              <a:blipFill>
                <a:blip r:embed="rId3"/>
                <a:stretch>
                  <a:fillRect l="-792" b="-357"/>
                </a:stretch>
              </a:blipFill>
            </p:spPr>
            <p:txBody>
              <a:bodyPr/>
              <a:lstStyle/>
              <a:p>
                <a:r>
                  <a:rPr lang="sv-SE">
                    <a:noFill/>
                  </a:rPr>
                  <a:t> </a:t>
                </a:r>
              </a:p>
            </p:txBody>
          </p:sp>
        </mc:Fallback>
      </mc:AlternateContent>
      <p:pic>
        <p:nvPicPr>
          <p:cNvPr id="5" name="Picture 4" descr="A picture containing shape&#10;&#10;Description automatically generated">
            <a:extLst>
              <a:ext uri="{FF2B5EF4-FFF2-40B4-BE49-F238E27FC236}">
                <a16:creationId xmlns:a16="http://schemas.microsoft.com/office/drawing/2014/main" id="{64CB397E-E610-F242-8F26-F291E912E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628" y="3725802"/>
            <a:ext cx="5585772" cy="1591944"/>
          </a:xfrm>
          <a:prstGeom prst="rect">
            <a:avLst/>
          </a:prstGeom>
        </p:spPr>
      </p:pic>
    </p:spTree>
    <p:extLst>
      <p:ext uri="{BB962C8B-B14F-4D97-AF65-F5344CB8AC3E}">
        <p14:creationId xmlns:p14="http://schemas.microsoft.com/office/powerpoint/2010/main" val="1535078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69EBF-1BDD-D24C-B38B-5EA4E5277709}"/>
              </a:ext>
            </a:extLst>
          </p:cNvPr>
          <p:cNvSpPr>
            <a:spLocks noGrp="1"/>
          </p:cNvSpPr>
          <p:nvPr>
            <p:ph type="title"/>
          </p:nvPr>
        </p:nvSpPr>
        <p:spPr>
          <a:xfrm>
            <a:off x="838201" y="559813"/>
            <a:ext cx="2819399" cy="5577934"/>
          </a:xfrm>
        </p:spPr>
        <p:txBody>
          <a:bodyPr>
            <a:normAutofit/>
          </a:bodyPr>
          <a:lstStyle/>
          <a:p>
            <a:r>
              <a:rPr lang="en-US" sz="2800" dirty="0" err="1"/>
              <a:t>Karakteristik</a:t>
            </a:r>
            <a:r>
              <a:rPr lang="en-US" sz="2800" dirty="0"/>
              <a:t> om Naive Bayes Models</a:t>
            </a:r>
          </a:p>
        </p:txBody>
      </p:sp>
      <p:graphicFrame>
        <p:nvGraphicFramePr>
          <p:cNvPr id="5" name="Content Placeholder 2">
            <a:extLst>
              <a:ext uri="{FF2B5EF4-FFF2-40B4-BE49-F238E27FC236}">
                <a16:creationId xmlns:a16="http://schemas.microsoft.com/office/drawing/2014/main" id="{B25E1914-1AFE-4985-BF37-5804A0B58486}"/>
              </a:ext>
            </a:extLst>
          </p:cNvPr>
          <p:cNvGraphicFramePr>
            <a:graphicFrameLocks noGrp="1"/>
          </p:cNvGraphicFramePr>
          <p:nvPr>
            <p:ph idx="1"/>
            <p:extLst>
              <p:ext uri="{D42A27DB-BD31-4B8C-83A1-F6EECF244321}">
                <p14:modId xmlns:p14="http://schemas.microsoft.com/office/powerpoint/2010/main" val="282936211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875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1DC15-787B-354F-8FE8-151E5F360157}"/>
              </a:ext>
            </a:extLst>
          </p:cNvPr>
          <p:cNvSpPr>
            <a:spLocks noGrp="1"/>
          </p:cNvSpPr>
          <p:nvPr>
            <p:ph type="title"/>
          </p:nvPr>
        </p:nvSpPr>
        <p:spPr>
          <a:xfrm>
            <a:off x="707923" y="559813"/>
            <a:ext cx="2949677" cy="5577934"/>
          </a:xfrm>
        </p:spPr>
        <p:txBody>
          <a:bodyPr>
            <a:normAutofit/>
          </a:bodyPr>
          <a:lstStyle/>
          <a:p>
            <a:r>
              <a:rPr lang="en-US" sz="3400"/>
              <a:t>Gaussian ND Multinomial Naive Bayes</a:t>
            </a:r>
          </a:p>
        </p:txBody>
      </p:sp>
      <p:graphicFrame>
        <p:nvGraphicFramePr>
          <p:cNvPr id="5" name="Content Placeholder 2">
            <a:extLst>
              <a:ext uri="{FF2B5EF4-FFF2-40B4-BE49-F238E27FC236}">
                <a16:creationId xmlns:a16="http://schemas.microsoft.com/office/drawing/2014/main" id="{C013E407-6325-4C8E-B3F8-7292643AB8A2}"/>
              </a:ext>
            </a:extLst>
          </p:cNvPr>
          <p:cNvGraphicFramePr>
            <a:graphicFrameLocks noGrp="1"/>
          </p:cNvGraphicFramePr>
          <p:nvPr>
            <p:ph idx="1"/>
            <p:extLst>
              <p:ext uri="{D42A27DB-BD31-4B8C-83A1-F6EECF244321}">
                <p14:modId xmlns:p14="http://schemas.microsoft.com/office/powerpoint/2010/main" val="2818793971"/>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6459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BAEF6-8568-CA4C-9A04-5886C7409502}"/>
              </a:ext>
            </a:extLst>
          </p:cNvPr>
          <p:cNvSpPr>
            <a:spLocks noGrp="1"/>
          </p:cNvSpPr>
          <p:nvPr>
            <p:ph type="title"/>
          </p:nvPr>
        </p:nvSpPr>
        <p:spPr>
          <a:xfrm>
            <a:off x="838201" y="559813"/>
            <a:ext cx="2819399" cy="5577934"/>
          </a:xfrm>
        </p:spPr>
        <p:txBody>
          <a:bodyPr>
            <a:normAutofit/>
          </a:bodyPr>
          <a:lstStyle/>
          <a:p>
            <a:r>
              <a:rPr lang="en-US" sz="2400"/>
              <a:t>The MultinominalNB in scikit-learn</a:t>
            </a:r>
          </a:p>
        </p:txBody>
      </p:sp>
      <p:graphicFrame>
        <p:nvGraphicFramePr>
          <p:cNvPr id="16" name="Content Placeholder 2">
            <a:extLst>
              <a:ext uri="{FF2B5EF4-FFF2-40B4-BE49-F238E27FC236}">
                <a16:creationId xmlns:a16="http://schemas.microsoft.com/office/drawing/2014/main" id="{A03EC429-240E-48CE-9E9A-AE299414842B}"/>
              </a:ext>
            </a:extLst>
          </p:cNvPr>
          <p:cNvGraphicFramePr>
            <a:graphicFrameLocks noGrp="1"/>
          </p:cNvGraphicFramePr>
          <p:nvPr>
            <p:ph idx="1"/>
            <p:extLst>
              <p:ext uri="{D42A27DB-BD31-4B8C-83A1-F6EECF244321}">
                <p14:modId xmlns:p14="http://schemas.microsoft.com/office/powerpoint/2010/main" val="3616588166"/>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1839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94D2C-6FEC-C84B-8D98-098113A98DB9}"/>
              </a:ext>
            </a:extLst>
          </p:cNvPr>
          <p:cNvSpPr>
            <a:spLocks noGrp="1"/>
          </p:cNvSpPr>
          <p:nvPr>
            <p:ph type="title"/>
          </p:nvPr>
        </p:nvSpPr>
        <p:spPr>
          <a:xfrm>
            <a:off x="838201" y="559813"/>
            <a:ext cx="2819399" cy="5577934"/>
          </a:xfrm>
        </p:spPr>
        <p:txBody>
          <a:bodyPr>
            <a:normAutofit/>
          </a:bodyPr>
          <a:lstStyle/>
          <a:p>
            <a:pPr lvl="0"/>
            <a:r>
              <a:rPr lang="en-US" sz="3100"/>
              <a:t>Model Evaluation for classification</a:t>
            </a:r>
          </a:p>
        </p:txBody>
      </p:sp>
      <p:graphicFrame>
        <p:nvGraphicFramePr>
          <p:cNvPr id="27" name="Content Placeholder 2">
            <a:extLst>
              <a:ext uri="{FF2B5EF4-FFF2-40B4-BE49-F238E27FC236}">
                <a16:creationId xmlns:a16="http://schemas.microsoft.com/office/drawing/2014/main" id="{22191E02-80BC-4AAF-A071-BE01EA8164D7}"/>
              </a:ext>
            </a:extLst>
          </p:cNvPr>
          <p:cNvGraphicFramePr>
            <a:graphicFrameLocks noGrp="1"/>
          </p:cNvGraphicFramePr>
          <p:nvPr>
            <p:ph idx="1"/>
            <p:extLst>
              <p:ext uri="{D42A27DB-BD31-4B8C-83A1-F6EECF244321}">
                <p14:modId xmlns:p14="http://schemas.microsoft.com/office/powerpoint/2010/main" val="330644792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6796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7C169-E0FE-874A-96A0-CB0550D8ABAD}"/>
              </a:ext>
            </a:extLst>
          </p:cNvPr>
          <p:cNvSpPr>
            <a:spLocks noGrp="1"/>
          </p:cNvSpPr>
          <p:nvPr>
            <p:ph type="title"/>
          </p:nvPr>
        </p:nvSpPr>
        <p:spPr>
          <a:xfrm>
            <a:off x="838200" y="381000"/>
            <a:ext cx="10003218" cy="1600124"/>
          </a:xfrm>
        </p:spPr>
        <p:txBody>
          <a:bodyPr>
            <a:normAutofit/>
          </a:bodyPr>
          <a:lstStyle/>
          <a:p>
            <a:r>
              <a:rPr lang="en-US"/>
              <a:t>Model Evaluation</a:t>
            </a:r>
          </a:p>
        </p:txBody>
      </p:sp>
      <p:sp>
        <p:nvSpPr>
          <p:cNvPr id="3" name="Content Placeholder 2">
            <a:extLst>
              <a:ext uri="{FF2B5EF4-FFF2-40B4-BE49-F238E27FC236}">
                <a16:creationId xmlns:a16="http://schemas.microsoft.com/office/drawing/2014/main" id="{06C51628-B192-274E-A8AD-E26DF5585A05}"/>
              </a:ext>
            </a:extLst>
          </p:cNvPr>
          <p:cNvSpPr>
            <a:spLocks noGrp="1"/>
          </p:cNvSpPr>
          <p:nvPr>
            <p:ph idx="1"/>
          </p:nvPr>
        </p:nvSpPr>
        <p:spPr>
          <a:xfrm>
            <a:off x="1185756" y="2362200"/>
            <a:ext cx="8796444" cy="1688690"/>
          </a:xfrm>
        </p:spPr>
        <p:txBody>
          <a:bodyPr anchor="ctr">
            <a:normAutofit/>
          </a:bodyPr>
          <a:lstStyle/>
          <a:p>
            <a:r>
              <a:rPr lang="en-US" sz="1800">
                <a:solidFill>
                  <a:schemeClr val="tx1">
                    <a:alpha val="80000"/>
                  </a:schemeClr>
                </a:solidFill>
              </a:rPr>
              <a:t>There are many evaluation metrics used to measure the performance of classification models. As with regression, the intuition behind all of them is to measure how close the predicted values are to the observed target values.</a:t>
            </a:r>
          </a:p>
          <a:p>
            <a:r>
              <a:rPr lang="en-US" sz="1800">
                <a:solidFill>
                  <a:schemeClr val="tx1">
                    <a:alpha val="80000"/>
                  </a:schemeClr>
                </a:solidFill>
              </a:rPr>
              <a:t>There are two broad typed of evaluation methods:</a:t>
            </a:r>
          </a:p>
        </p:txBody>
      </p:sp>
      <p:graphicFrame>
        <p:nvGraphicFramePr>
          <p:cNvPr id="4" name="Diagram 3">
            <a:extLst>
              <a:ext uri="{FF2B5EF4-FFF2-40B4-BE49-F238E27FC236}">
                <a16:creationId xmlns:a16="http://schemas.microsoft.com/office/drawing/2014/main" id="{9B942C93-08AE-EA43-940F-BD584536F15E}"/>
              </a:ext>
            </a:extLst>
          </p:cNvPr>
          <p:cNvGraphicFramePr/>
          <p:nvPr>
            <p:extLst>
              <p:ext uri="{D42A27DB-BD31-4B8C-83A1-F6EECF244321}">
                <p14:modId xmlns:p14="http://schemas.microsoft.com/office/powerpoint/2010/main" val="2584684591"/>
              </p:ext>
            </p:extLst>
          </p:nvPr>
        </p:nvGraphicFramePr>
        <p:xfrm>
          <a:off x="-3058" y="4195561"/>
          <a:ext cx="12195057" cy="2662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9369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7AED1F-3425-094A-8894-6353FE3D0545}"/>
              </a:ext>
            </a:extLst>
          </p:cNvPr>
          <p:cNvSpPr>
            <a:spLocks noGrp="1"/>
          </p:cNvSpPr>
          <p:nvPr>
            <p:ph type="title"/>
          </p:nvPr>
        </p:nvSpPr>
        <p:spPr>
          <a:xfrm>
            <a:off x="1198182" y="381000"/>
            <a:ext cx="10003218" cy="1600124"/>
          </a:xfrm>
        </p:spPr>
        <p:txBody>
          <a:bodyPr>
            <a:normAutofit/>
          </a:bodyPr>
          <a:lstStyle/>
          <a:p>
            <a:r>
              <a:rPr lang="en-US"/>
              <a:t>Holdout Cross-Validation</a:t>
            </a:r>
          </a:p>
        </p:txBody>
      </p:sp>
      <p:sp>
        <p:nvSpPr>
          <p:cNvPr id="3" name="Content Placeholder 2">
            <a:extLst>
              <a:ext uri="{FF2B5EF4-FFF2-40B4-BE49-F238E27FC236}">
                <a16:creationId xmlns:a16="http://schemas.microsoft.com/office/drawing/2014/main" id="{CB6512C6-D329-6C41-9023-2B6A11CA6594}"/>
              </a:ext>
            </a:extLst>
          </p:cNvPr>
          <p:cNvSpPr>
            <a:spLocks noGrp="1"/>
          </p:cNvSpPr>
          <p:nvPr>
            <p:ph idx="1"/>
          </p:nvPr>
        </p:nvSpPr>
        <p:spPr>
          <a:xfrm>
            <a:off x="1185756" y="2362200"/>
            <a:ext cx="8796444" cy="980768"/>
          </a:xfrm>
        </p:spPr>
        <p:txBody>
          <a:bodyPr anchor="ctr">
            <a:normAutofit/>
          </a:bodyPr>
          <a:lstStyle/>
          <a:p>
            <a:r>
              <a:rPr lang="en-US" sz="1800">
                <a:solidFill>
                  <a:schemeClr val="tx1">
                    <a:alpha val="80000"/>
                  </a:schemeClr>
                </a:solidFill>
              </a:rPr>
              <a:t>Just as with regression, cross-validation is a way to estimate how good the model will perform with unseen data</a:t>
            </a:r>
          </a:p>
        </p:txBody>
      </p:sp>
      <p:sp>
        <p:nvSpPr>
          <p:cNvPr id="9" name="Rectangle 8">
            <a:extLst>
              <a:ext uri="{FF2B5EF4-FFF2-40B4-BE49-F238E27FC236}">
                <a16:creationId xmlns:a16="http://schemas.microsoft.com/office/drawing/2014/main" id="{8D6F391D-FEA8-1447-BCBC-CD684BF7D41C}"/>
              </a:ext>
            </a:extLst>
          </p:cNvPr>
          <p:cNvSpPr/>
          <p:nvPr/>
        </p:nvSpPr>
        <p:spPr>
          <a:xfrm>
            <a:off x="2222089" y="5129785"/>
            <a:ext cx="5358581" cy="4647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err="1"/>
              <a:t>Training</a:t>
            </a:r>
            <a:r>
              <a:rPr lang="sv-SE"/>
              <a:t> data</a:t>
            </a:r>
          </a:p>
        </p:txBody>
      </p:sp>
      <p:sp>
        <p:nvSpPr>
          <p:cNvPr id="11" name="Rectangle 10">
            <a:extLst>
              <a:ext uri="{FF2B5EF4-FFF2-40B4-BE49-F238E27FC236}">
                <a16:creationId xmlns:a16="http://schemas.microsoft.com/office/drawing/2014/main" id="{CB8D1AD1-AACB-4D43-AD58-6B382BDA940E}"/>
              </a:ext>
            </a:extLst>
          </p:cNvPr>
          <p:cNvSpPr/>
          <p:nvPr/>
        </p:nvSpPr>
        <p:spPr>
          <a:xfrm>
            <a:off x="7580670" y="5124869"/>
            <a:ext cx="1981199" cy="4647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sv-SE" err="1"/>
              <a:t>Testing</a:t>
            </a:r>
            <a:r>
              <a:rPr lang="sv-SE"/>
              <a:t> data</a:t>
            </a:r>
          </a:p>
        </p:txBody>
      </p:sp>
      <p:sp>
        <p:nvSpPr>
          <p:cNvPr id="4" name="TextBox 3">
            <a:extLst>
              <a:ext uri="{FF2B5EF4-FFF2-40B4-BE49-F238E27FC236}">
                <a16:creationId xmlns:a16="http://schemas.microsoft.com/office/drawing/2014/main" id="{BB71A472-DC83-4740-A379-08D332A91C49}"/>
              </a:ext>
            </a:extLst>
          </p:cNvPr>
          <p:cNvSpPr txBox="1"/>
          <p:nvPr/>
        </p:nvSpPr>
        <p:spPr>
          <a:xfrm>
            <a:off x="7624914" y="3763025"/>
            <a:ext cx="3133550" cy="369332"/>
          </a:xfrm>
          <a:prstGeom prst="rect">
            <a:avLst/>
          </a:prstGeom>
          <a:noFill/>
        </p:spPr>
        <p:txBody>
          <a:bodyPr wrap="none" rtlCol="0">
            <a:spAutoFit/>
          </a:bodyPr>
          <a:lstStyle/>
          <a:p>
            <a:r>
              <a:rPr lang="en-US"/>
              <a:t>Calculate evaluation metrics</a:t>
            </a:r>
          </a:p>
        </p:txBody>
      </p:sp>
      <p:cxnSp>
        <p:nvCxnSpPr>
          <p:cNvPr id="6" name="Straight Arrow Connector 5">
            <a:extLst>
              <a:ext uri="{FF2B5EF4-FFF2-40B4-BE49-F238E27FC236}">
                <a16:creationId xmlns:a16="http://schemas.microsoft.com/office/drawing/2014/main" id="{C617F078-AD9B-F342-8858-D76C8776C6DA}"/>
              </a:ext>
            </a:extLst>
          </p:cNvPr>
          <p:cNvCxnSpPr>
            <a:stCxn id="4" idx="2"/>
            <a:endCxn id="11" idx="0"/>
          </p:cNvCxnSpPr>
          <p:nvPr/>
        </p:nvCxnSpPr>
        <p:spPr>
          <a:xfrm flipH="1">
            <a:off x="8571270" y="4132357"/>
            <a:ext cx="620419" cy="9925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7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B6A4C79-62F0-4DFD-A156-0F1AB7D26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F7FF257-5D01-4829-AD0B-B2D6076B3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ubrik 1">
            <a:extLst>
              <a:ext uri="{FF2B5EF4-FFF2-40B4-BE49-F238E27FC236}">
                <a16:creationId xmlns:a16="http://schemas.microsoft.com/office/drawing/2014/main" id="{53713085-E604-2B46-9D09-96DAA6C7C0ED}"/>
              </a:ext>
            </a:extLst>
          </p:cNvPr>
          <p:cNvSpPr>
            <a:spLocks noGrp="1"/>
          </p:cNvSpPr>
          <p:nvPr>
            <p:ph type="title"/>
          </p:nvPr>
        </p:nvSpPr>
        <p:spPr>
          <a:xfrm>
            <a:off x="1143000" y="1066800"/>
            <a:ext cx="5410200" cy="1997075"/>
          </a:xfrm>
        </p:spPr>
        <p:txBody>
          <a:bodyPr>
            <a:normAutofit/>
          </a:bodyPr>
          <a:lstStyle/>
          <a:p>
            <a:r>
              <a:rPr lang="sv-SE" sz="3600">
                <a:solidFill>
                  <a:schemeClr val="tx2"/>
                </a:solidFill>
              </a:rPr>
              <a:t>Klassificering - repetition</a:t>
            </a:r>
          </a:p>
        </p:txBody>
      </p:sp>
      <p:sp>
        <p:nvSpPr>
          <p:cNvPr id="3" name="Platshållare för innehåll 2">
            <a:extLst>
              <a:ext uri="{FF2B5EF4-FFF2-40B4-BE49-F238E27FC236}">
                <a16:creationId xmlns:a16="http://schemas.microsoft.com/office/drawing/2014/main" id="{D04DCD86-34D1-5343-984B-CA197D9809C3}"/>
              </a:ext>
            </a:extLst>
          </p:cNvPr>
          <p:cNvSpPr>
            <a:spLocks noGrp="1"/>
          </p:cNvSpPr>
          <p:nvPr>
            <p:ph idx="1"/>
          </p:nvPr>
        </p:nvSpPr>
        <p:spPr>
          <a:xfrm>
            <a:off x="1143000" y="3200400"/>
            <a:ext cx="5410200" cy="2590800"/>
          </a:xfrm>
        </p:spPr>
        <p:txBody>
          <a:bodyPr>
            <a:normAutofit/>
          </a:bodyPr>
          <a:lstStyle/>
          <a:p>
            <a:r>
              <a:rPr lang="sv-SE" sz="1800" dirty="0">
                <a:solidFill>
                  <a:schemeClr val="tx2"/>
                </a:solidFill>
              </a:rPr>
              <a:t>Klassificering är när </a:t>
            </a:r>
            <a:r>
              <a:rPr lang="sv-SE" sz="1800" dirty="0" err="1">
                <a:solidFill>
                  <a:schemeClr val="tx2"/>
                </a:solidFill>
              </a:rPr>
              <a:t>datan</a:t>
            </a:r>
            <a:r>
              <a:rPr lang="sv-SE" sz="1800" dirty="0">
                <a:solidFill>
                  <a:schemeClr val="tx2"/>
                </a:solidFill>
              </a:rPr>
              <a:t> kategoriseras in i klasser</a:t>
            </a:r>
          </a:p>
          <a:p>
            <a:r>
              <a:rPr lang="sv-SE" sz="1800" dirty="0">
                <a:solidFill>
                  <a:schemeClr val="tx2"/>
                </a:solidFill>
              </a:rPr>
              <a:t>Klasserna kallas ofta för </a:t>
            </a:r>
            <a:r>
              <a:rPr lang="sv-SE" sz="1800" i="1" dirty="0" err="1">
                <a:solidFill>
                  <a:schemeClr val="tx2"/>
                </a:solidFill>
              </a:rPr>
              <a:t>traget</a:t>
            </a:r>
            <a:r>
              <a:rPr lang="sv-SE" sz="1800" i="1" dirty="0">
                <a:solidFill>
                  <a:schemeClr val="tx2"/>
                </a:solidFill>
              </a:rPr>
              <a:t>, </a:t>
            </a:r>
            <a:r>
              <a:rPr lang="sv-SE" sz="1800" i="1" dirty="0" err="1">
                <a:solidFill>
                  <a:schemeClr val="tx2"/>
                </a:solidFill>
              </a:rPr>
              <a:t>label</a:t>
            </a:r>
            <a:r>
              <a:rPr lang="sv-SE" sz="1800" i="1" dirty="0">
                <a:solidFill>
                  <a:schemeClr val="tx2"/>
                </a:solidFill>
              </a:rPr>
              <a:t> (etiketter), kategori</a:t>
            </a:r>
            <a:endParaRPr lang="sv-SE" sz="1800" dirty="0">
              <a:solidFill>
                <a:schemeClr val="tx2"/>
              </a:solidFill>
            </a:endParaRPr>
          </a:p>
          <a:p>
            <a:r>
              <a:rPr lang="sv-SE" sz="1800" dirty="0">
                <a:solidFill>
                  <a:schemeClr val="tx2"/>
                </a:solidFill>
              </a:rPr>
              <a:t>Output variabeln är </a:t>
            </a:r>
            <a:r>
              <a:rPr lang="sv-SE" sz="1800" i="1" dirty="0">
                <a:solidFill>
                  <a:schemeClr val="tx2"/>
                </a:solidFill>
              </a:rPr>
              <a:t>diskret</a:t>
            </a:r>
            <a:r>
              <a:rPr lang="sv-SE" sz="1800" dirty="0">
                <a:solidFill>
                  <a:schemeClr val="tx2"/>
                </a:solidFill>
              </a:rPr>
              <a:t> vilket betyder det finns ett ändligt antal värden</a:t>
            </a:r>
          </a:p>
        </p:txBody>
      </p:sp>
      <p:pic>
        <p:nvPicPr>
          <p:cNvPr id="5" name="Bildobjekt 4">
            <a:extLst>
              <a:ext uri="{FF2B5EF4-FFF2-40B4-BE49-F238E27FC236}">
                <a16:creationId xmlns:a16="http://schemas.microsoft.com/office/drawing/2014/main" id="{8FD053B2-8345-C941-8BCD-EAAD9FC16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2775" y="2282197"/>
            <a:ext cx="3676225" cy="2502069"/>
          </a:xfrm>
          <a:prstGeom prst="rect">
            <a:avLst/>
          </a:prstGeom>
        </p:spPr>
      </p:pic>
    </p:spTree>
    <p:extLst>
      <p:ext uri="{BB962C8B-B14F-4D97-AF65-F5344CB8AC3E}">
        <p14:creationId xmlns:p14="http://schemas.microsoft.com/office/powerpoint/2010/main" val="403889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7" name="Rectangle 13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83C44B2-0569-3043-82F2-F418E4DCA061}"/>
              </a:ext>
            </a:extLst>
          </p:cNvPr>
          <p:cNvSpPr>
            <a:spLocks noGrp="1"/>
          </p:cNvSpPr>
          <p:nvPr>
            <p:ph type="title"/>
          </p:nvPr>
        </p:nvSpPr>
        <p:spPr>
          <a:xfrm>
            <a:off x="838200" y="586992"/>
            <a:ext cx="4953000" cy="1664573"/>
          </a:xfrm>
        </p:spPr>
        <p:txBody>
          <a:bodyPr>
            <a:normAutofit/>
          </a:bodyPr>
          <a:lstStyle/>
          <a:p>
            <a:r>
              <a:rPr lang="en-US">
                <a:solidFill>
                  <a:schemeClr val="tx2"/>
                </a:solidFill>
              </a:rPr>
              <a:t>Confusion Matrix</a:t>
            </a:r>
          </a:p>
        </p:txBody>
      </p:sp>
      <p:sp>
        <p:nvSpPr>
          <p:cNvPr id="3" name="Content Placeholder 2">
            <a:extLst>
              <a:ext uri="{FF2B5EF4-FFF2-40B4-BE49-F238E27FC236}">
                <a16:creationId xmlns:a16="http://schemas.microsoft.com/office/drawing/2014/main" id="{441F51A2-CE3A-174B-895B-61E6F36231D3}"/>
              </a:ext>
            </a:extLst>
          </p:cNvPr>
          <p:cNvSpPr>
            <a:spLocks noGrp="1"/>
          </p:cNvSpPr>
          <p:nvPr>
            <p:ph idx="1"/>
          </p:nvPr>
        </p:nvSpPr>
        <p:spPr>
          <a:xfrm>
            <a:off x="838200" y="2411653"/>
            <a:ext cx="4952681" cy="3728613"/>
          </a:xfrm>
        </p:spPr>
        <p:txBody>
          <a:bodyPr vert="horz" lIns="91440" tIns="45720" rIns="91440" bIns="45720" rtlCol="0" anchor="t">
            <a:normAutofit/>
          </a:bodyPr>
          <a:lstStyle/>
          <a:p>
            <a:endParaRPr lang="en-US" sz="1800" dirty="0">
              <a:solidFill>
                <a:schemeClr val="tx2"/>
              </a:solidFill>
            </a:endParaRPr>
          </a:p>
          <a:p>
            <a:r>
              <a:rPr lang="en-US" sz="1800" dirty="0">
                <a:solidFill>
                  <a:schemeClr val="tx2"/>
                </a:solidFill>
              </a:rPr>
              <a:t>Binary classification</a:t>
            </a:r>
          </a:p>
          <a:p>
            <a:r>
              <a:rPr lang="en-US" sz="1800" dirty="0">
                <a:solidFill>
                  <a:schemeClr val="tx2"/>
                </a:solidFill>
              </a:rPr>
              <a:t>Many of the most important numerical metrics can be obtained from the confusion matrix.</a:t>
            </a:r>
          </a:p>
          <a:p>
            <a:r>
              <a:rPr lang="en-US" sz="1800" dirty="0">
                <a:solidFill>
                  <a:schemeClr val="tx2"/>
                </a:solidFill>
              </a:rPr>
              <a:t>A table with two dimensions (observed and predicted) values:</a:t>
            </a:r>
          </a:p>
        </p:txBody>
      </p:sp>
      <p:sp>
        <p:nvSpPr>
          <p:cNvPr id="139" name="Rectangle 13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1" name="Rectangle 140">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3" name="Rectangle 142">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8080" y="-1"/>
            <a:ext cx="594391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a:extLst>
              <a:ext uri="{FF2B5EF4-FFF2-40B4-BE49-F238E27FC236}">
                <a16:creationId xmlns:a16="http://schemas.microsoft.com/office/drawing/2014/main" id="{3D4CF5DA-16CA-8245-A349-F401A8D9A9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6966" y="586992"/>
            <a:ext cx="4001040" cy="30333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able&#10;&#10;Description automatically generated">
            <a:extLst>
              <a:ext uri="{FF2B5EF4-FFF2-40B4-BE49-F238E27FC236}">
                <a16:creationId xmlns:a16="http://schemas.microsoft.com/office/drawing/2014/main" id="{18ACDBCD-1474-D44B-8AA9-4006BF78F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6033" y="4173394"/>
            <a:ext cx="5328331" cy="1758348"/>
          </a:xfrm>
          <a:prstGeom prst="rect">
            <a:avLst/>
          </a:prstGeom>
        </p:spPr>
      </p:pic>
    </p:spTree>
    <p:extLst>
      <p:ext uri="{BB962C8B-B14F-4D97-AF65-F5344CB8AC3E}">
        <p14:creationId xmlns:p14="http://schemas.microsoft.com/office/powerpoint/2010/main" val="2097730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1" name="Picture 2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3" name="Rectangle 2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4C2E1C05-3303-4DCD-9685-3BDE5AEF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4319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D7F2E59A-66C6-4BE2-B3FB-D5DE585D2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0"/>
            <a:ext cx="12191999" cy="1833647"/>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8835D-973C-9E4F-8B14-19B010D267CE}"/>
              </a:ext>
            </a:extLst>
          </p:cNvPr>
          <p:cNvSpPr>
            <a:spLocks noGrp="1"/>
          </p:cNvSpPr>
          <p:nvPr>
            <p:ph type="title"/>
          </p:nvPr>
        </p:nvSpPr>
        <p:spPr>
          <a:xfrm>
            <a:off x="838201" y="169452"/>
            <a:ext cx="10750570" cy="1514105"/>
          </a:xfrm>
        </p:spPr>
        <p:txBody>
          <a:bodyPr vert="horz" lIns="91440" tIns="45720" rIns="91440" bIns="45720" rtlCol="0" anchor="b">
            <a:normAutofit/>
          </a:bodyPr>
          <a:lstStyle/>
          <a:p>
            <a:r>
              <a:rPr lang="en-US" sz="5400"/>
              <a:t>Metrics of the Confusion Matrix</a:t>
            </a:r>
          </a:p>
        </p:txBody>
      </p:sp>
      <p:sp>
        <p:nvSpPr>
          <p:cNvPr id="3" name="Content Placeholder 2">
            <a:extLst>
              <a:ext uri="{FF2B5EF4-FFF2-40B4-BE49-F238E27FC236}">
                <a16:creationId xmlns:a16="http://schemas.microsoft.com/office/drawing/2014/main" id="{23D4E1D3-5927-6E42-BA40-B09A5D2DAA95}"/>
              </a:ext>
            </a:extLst>
          </p:cNvPr>
          <p:cNvSpPr>
            <a:spLocks noGrp="1"/>
          </p:cNvSpPr>
          <p:nvPr>
            <p:ph idx="1"/>
          </p:nvPr>
        </p:nvSpPr>
        <p:spPr>
          <a:xfrm>
            <a:off x="943200" y="2207796"/>
            <a:ext cx="5821393" cy="4285603"/>
          </a:xfrm>
        </p:spPr>
        <p:txBody>
          <a:bodyPr vert="horz" lIns="91440" tIns="45720" rIns="91440" bIns="45720" rtlCol="0" anchor="t">
            <a:normAutofit fontScale="85000" lnSpcReduction="20000"/>
          </a:bodyPr>
          <a:lstStyle/>
          <a:p>
            <a:pPr marL="0" indent="0">
              <a:buNone/>
            </a:pPr>
            <a:r>
              <a:rPr lang="en-US" sz="2200" b="1" dirty="0">
                <a:solidFill>
                  <a:schemeClr val="tx2"/>
                </a:solidFill>
              </a:rPr>
              <a:t>Accuracy: The proportion of the total number of predictions that are correct</a:t>
            </a:r>
          </a:p>
          <a:p>
            <a:pPr marL="0" indent="0" algn="ctr">
              <a:buNone/>
            </a:pPr>
            <a:r>
              <a:rPr lang="en-US" sz="2200" b="1" dirty="0">
                <a:solidFill>
                  <a:schemeClr val="tx2"/>
                </a:solidFill>
              </a:rPr>
              <a:t>Accuracy = (TP +TN) / Total</a:t>
            </a:r>
          </a:p>
          <a:p>
            <a:pPr marL="0" indent="0">
              <a:buNone/>
            </a:pPr>
            <a:r>
              <a:rPr lang="en-US" sz="2200" b="1" dirty="0">
                <a:solidFill>
                  <a:schemeClr val="tx2"/>
                </a:solidFill>
              </a:rPr>
              <a:t>Precision: The proportion of positive predictions that actually are correct</a:t>
            </a:r>
          </a:p>
          <a:p>
            <a:pPr marL="0" indent="0" algn="ctr">
              <a:buNone/>
            </a:pPr>
            <a:r>
              <a:rPr lang="en-US" sz="2200" b="1" dirty="0">
                <a:solidFill>
                  <a:schemeClr val="tx2"/>
                </a:solidFill>
              </a:rPr>
              <a:t>Precision = TP / (TP + FP)</a:t>
            </a:r>
          </a:p>
          <a:p>
            <a:pPr marL="0" indent="0">
              <a:buNone/>
            </a:pPr>
            <a:r>
              <a:rPr lang="en-US" sz="2200" b="1" dirty="0">
                <a:solidFill>
                  <a:schemeClr val="tx2"/>
                </a:solidFill>
              </a:rPr>
              <a:t>Recall: The proportion of </a:t>
            </a:r>
            <a:r>
              <a:rPr lang="en-US" sz="2200" b="1" i="1" u="sng" dirty="0">
                <a:solidFill>
                  <a:schemeClr val="tx2"/>
                </a:solidFill>
              </a:rPr>
              <a:t>positive observed </a:t>
            </a:r>
            <a:r>
              <a:rPr lang="en-US" sz="2200" b="1" dirty="0">
                <a:solidFill>
                  <a:schemeClr val="tx2"/>
                </a:solidFill>
              </a:rPr>
              <a:t>values correctly predicted as such </a:t>
            </a:r>
          </a:p>
          <a:p>
            <a:pPr marL="0" indent="0" algn="ctr">
              <a:buNone/>
            </a:pPr>
            <a:r>
              <a:rPr lang="en-US" sz="2200" b="1" dirty="0">
                <a:solidFill>
                  <a:schemeClr val="tx2"/>
                </a:solidFill>
              </a:rPr>
              <a:t>Recall = TP / (TP + FN)</a:t>
            </a:r>
          </a:p>
          <a:p>
            <a:pPr marL="0" indent="0">
              <a:buNone/>
            </a:pPr>
            <a:endParaRPr lang="en-US" sz="2200" b="1" dirty="0">
              <a:solidFill>
                <a:schemeClr val="tx2"/>
              </a:solidFill>
            </a:endParaRPr>
          </a:p>
          <a:p>
            <a:pPr marL="0" indent="0" algn="ctr">
              <a:buNone/>
            </a:pPr>
            <a:r>
              <a:rPr lang="en-US" sz="2200" b="1" dirty="0">
                <a:solidFill>
                  <a:schemeClr val="tx2"/>
                </a:solidFill>
              </a:rPr>
              <a:t>All of them go from 0 (worst) to 1 (best), often precented as percentages</a:t>
            </a:r>
          </a:p>
          <a:p>
            <a:pPr marL="0" indent="0">
              <a:buNone/>
            </a:pPr>
            <a:endParaRPr lang="en-US" sz="2200" b="1" dirty="0">
              <a:solidFill>
                <a:schemeClr val="tx2"/>
              </a:solidFill>
            </a:endParaRPr>
          </a:p>
          <a:p>
            <a:pPr marL="0" indent="0">
              <a:buNone/>
            </a:pPr>
            <a:endParaRPr lang="en-US" sz="2200" b="1" dirty="0">
              <a:solidFill>
                <a:schemeClr val="tx2"/>
              </a:solidFill>
            </a:endParaRPr>
          </a:p>
        </p:txBody>
      </p:sp>
      <p:pic>
        <p:nvPicPr>
          <p:cNvPr id="9" name="Picture 8" descr="Table&#10;&#10;Description automatically generated">
            <a:extLst>
              <a:ext uri="{FF2B5EF4-FFF2-40B4-BE49-F238E27FC236}">
                <a16:creationId xmlns:a16="http://schemas.microsoft.com/office/drawing/2014/main" id="{C8C87388-C7F0-3D4B-997B-09B5835C1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051" y="3205917"/>
            <a:ext cx="4440719" cy="1465437"/>
          </a:xfrm>
          <a:prstGeom prst="rect">
            <a:avLst/>
          </a:prstGeom>
        </p:spPr>
      </p:pic>
    </p:spTree>
    <p:extLst>
      <p:ext uri="{BB962C8B-B14F-4D97-AF65-F5344CB8AC3E}">
        <p14:creationId xmlns:p14="http://schemas.microsoft.com/office/powerpoint/2010/main" val="2321031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36591AA4-106C-4EB4-8352-EEB6C4491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FF0842D-03BF-4DC0-8DC1-10183EB6A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ACE4F0-B104-D548-B257-24438AD74195}"/>
              </a:ext>
            </a:extLst>
          </p:cNvPr>
          <p:cNvSpPr>
            <a:spLocks noGrp="1"/>
          </p:cNvSpPr>
          <p:nvPr>
            <p:ph type="title"/>
          </p:nvPr>
        </p:nvSpPr>
        <p:spPr>
          <a:xfrm>
            <a:off x="5638800" y="1066800"/>
            <a:ext cx="5334000" cy="1997075"/>
          </a:xfrm>
        </p:spPr>
        <p:txBody>
          <a:bodyPr>
            <a:normAutofit/>
          </a:bodyPr>
          <a:lstStyle/>
          <a:p>
            <a:r>
              <a:rPr lang="en-US">
                <a:solidFill>
                  <a:schemeClr val="tx2"/>
                </a:solidFill>
              </a:rPr>
              <a:t>What metric should I use?</a:t>
            </a:r>
          </a:p>
        </p:txBody>
      </p:sp>
      <p:pic>
        <p:nvPicPr>
          <p:cNvPr id="18" name="Graphic 17" descr="Error">
            <a:extLst>
              <a:ext uri="{FF2B5EF4-FFF2-40B4-BE49-F238E27FC236}">
                <a16:creationId xmlns:a16="http://schemas.microsoft.com/office/drawing/2014/main" id="{D0BDACE2-7F97-467C-A431-1202FD4CC5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8611" y="1066800"/>
            <a:ext cx="2286000" cy="2286000"/>
          </a:xfrm>
          <a:prstGeom prst="rect">
            <a:avLst/>
          </a:prstGeom>
        </p:spPr>
      </p:pic>
      <p:pic>
        <p:nvPicPr>
          <p:cNvPr id="9" name="Picture 2">
            <a:extLst>
              <a:ext uri="{FF2B5EF4-FFF2-40B4-BE49-F238E27FC236}">
                <a16:creationId xmlns:a16="http://schemas.microsoft.com/office/drawing/2014/main" id="{BE75E80C-4892-3043-B72D-0958653A84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663999" y="3434551"/>
            <a:ext cx="3015225"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D34E1DE-8155-064E-AF42-DD66735CA5F7}"/>
              </a:ext>
            </a:extLst>
          </p:cNvPr>
          <p:cNvSpPr>
            <a:spLocks noGrp="1"/>
          </p:cNvSpPr>
          <p:nvPr>
            <p:ph idx="1"/>
          </p:nvPr>
        </p:nvSpPr>
        <p:spPr>
          <a:xfrm>
            <a:off x="5638800" y="3200400"/>
            <a:ext cx="5334000" cy="2590800"/>
          </a:xfrm>
        </p:spPr>
        <p:txBody>
          <a:bodyPr>
            <a:noAutofit/>
          </a:bodyPr>
          <a:lstStyle/>
          <a:p>
            <a:pPr>
              <a:lnSpc>
                <a:spcPct val="100000"/>
              </a:lnSpc>
            </a:pPr>
            <a:r>
              <a:rPr lang="en-US" sz="1600" dirty="0">
                <a:solidFill>
                  <a:schemeClr val="tx2"/>
                </a:solidFill>
              </a:rPr>
              <a:t>Ask the following question:</a:t>
            </a:r>
            <a:br>
              <a:rPr lang="en-US" sz="1600" dirty="0">
                <a:solidFill>
                  <a:schemeClr val="tx2"/>
                </a:solidFill>
              </a:rPr>
            </a:br>
            <a:r>
              <a:rPr lang="en-US" sz="1600" dirty="0">
                <a:solidFill>
                  <a:schemeClr val="tx2"/>
                </a:solidFill>
              </a:rPr>
              <a:t>Which mistake is worse for the problem I want to solve?</a:t>
            </a:r>
            <a:br>
              <a:rPr lang="en-US" sz="1600" dirty="0">
                <a:solidFill>
                  <a:schemeClr val="tx2"/>
                </a:solidFill>
              </a:rPr>
            </a:br>
            <a:r>
              <a:rPr lang="en-US" sz="1600" dirty="0">
                <a:solidFill>
                  <a:schemeClr val="tx2"/>
                </a:solidFill>
              </a:rPr>
              <a:t>False positives or false negatives?</a:t>
            </a:r>
          </a:p>
          <a:p>
            <a:pPr>
              <a:lnSpc>
                <a:spcPct val="100000"/>
              </a:lnSpc>
            </a:pPr>
            <a:r>
              <a:rPr lang="en-US" sz="1600" b="1" dirty="0">
                <a:solidFill>
                  <a:schemeClr val="tx2"/>
                </a:solidFill>
              </a:rPr>
              <a:t>Accuracy</a:t>
            </a:r>
            <a:r>
              <a:rPr lang="en-US" sz="1600" dirty="0">
                <a:solidFill>
                  <a:schemeClr val="tx2"/>
                </a:solidFill>
              </a:rPr>
              <a:t>: use it if both mistakes are more or less equally bad</a:t>
            </a:r>
          </a:p>
          <a:p>
            <a:pPr>
              <a:lnSpc>
                <a:spcPct val="100000"/>
              </a:lnSpc>
            </a:pPr>
            <a:r>
              <a:rPr lang="en-US" sz="1600" b="1" dirty="0">
                <a:solidFill>
                  <a:schemeClr val="tx2"/>
                </a:solidFill>
              </a:rPr>
              <a:t>Precision</a:t>
            </a:r>
            <a:r>
              <a:rPr lang="en-US" sz="1600" dirty="0">
                <a:solidFill>
                  <a:schemeClr val="tx2"/>
                </a:solidFill>
              </a:rPr>
              <a:t>: use when you want to avoid </a:t>
            </a:r>
            <a:r>
              <a:rPr lang="en-US" sz="1600" b="1" dirty="0">
                <a:solidFill>
                  <a:schemeClr val="tx2"/>
                </a:solidFill>
              </a:rPr>
              <a:t>false positives</a:t>
            </a:r>
          </a:p>
          <a:p>
            <a:pPr>
              <a:lnSpc>
                <a:spcPct val="100000"/>
              </a:lnSpc>
            </a:pPr>
            <a:r>
              <a:rPr lang="en-US" sz="1600" b="1" dirty="0">
                <a:solidFill>
                  <a:schemeClr val="tx2"/>
                </a:solidFill>
              </a:rPr>
              <a:t>Recall</a:t>
            </a:r>
            <a:r>
              <a:rPr lang="en-US" sz="1600" dirty="0">
                <a:solidFill>
                  <a:schemeClr val="tx2"/>
                </a:solidFill>
              </a:rPr>
              <a:t>: use when you want to avoid </a:t>
            </a:r>
            <a:r>
              <a:rPr lang="en-US" sz="1600" b="1" dirty="0">
                <a:solidFill>
                  <a:schemeClr val="tx2"/>
                </a:solidFill>
              </a:rPr>
              <a:t>false negatives</a:t>
            </a:r>
          </a:p>
        </p:txBody>
      </p:sp>
    </p:spTree>
    <p:extLst>
      <p:ext uri="{BB962C8B-B14F-4D97-AF65-F5344CB8AC3E}">
        <p14:creationId xmlns:p14="http://schemas.microsoft.com/office/powerpoint/2010/main" val="559947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7E839-0C99-C64B-9C38-3B060A14C72B}"/>
              </a:ext>
            </a:extLst>
          </p:cNvPr>
          <p:cNvSpPr>
            <a:spLocks noGrp="1"/>
          </p:cNvSpPr>
          <p:nvPr>
            <p:ph type="title"/>
          </p:nvPr>
        </p:nvSpPr>
        <p:spPr>
          <a:xfrm>
            <a:off x="1198182" y="381000"/>
            <a:ext cx="10003218" cy="1600124"/>
          </a:xfrm>
        </p:spPr>
        <p:txBody>
          <a:bodyPr>
            <a:normAutofit/>
          </a:bodyPr>
          <a:lstStyle/>
          <a:p>
            <a:r>
              <a:rPr lang="en-US"/>
              <a:t>What metric should I use?</a:t>
            </a:r>
          </a:p>
        </p:txBody>
      </p:sp>
      <p:sp>
        <p:nvSpPr>
          <p:cNvPr id="3" name="Content Placeholder 2">
            <a:extLst>
              <a:ext uri="{FF2B5EF4-FFF2-40B4-BE49-F238E27FC236}">
                <a16:creationId xmlns:a16="http://schemas.microsoft.com/office/drawing/2014/main" id="{D2B64674-B1CE-6C48-9ACF-71040A5CB2D6}"/>
              </a:ext>
            </a:extLst>
          </p:cNvPr>
          <p:cNvSpPr>
            <a:spLocks noGrp="1"/>
          </p:cNvSpPr>
          <p:nvPr>
            <p:ph idx="1"/>
          </p:nvPr>
        </p:nvSpPr>
        <p:spPr>
          <a:xfrm>
            <a:off x="1185756" y="2362200"/>
            <a:ext cx="8796444" cy="3935986"/>
          </a:xfrm>
        </p:spPr>
        <p:txBody>
          <a:bodyPr anchor="ctr">
            <a:normAutofit/>
          </a:bodyPr>
          <a:lstStyle/>
          <a:p>
            <a:r>
              <a:rPr lang="en-US" sz="1800" b="1" dirty="0">
                <a:solidFill>
                  <a:schemeClr val="tx1">
                    <a:alpha val="80000"/>
                  </a:schemeClr>
                </a:solidFill>
              </a:rPr>
              <a:t>Example</a:t>
            </a:r>
            <a:r>
              <a:rPr lang="en-US" sz="1800" dirty="0">
                <a:solidFill>
                  <a:schemeClr val="tx1">
                    <a:alpha val="80000"/>
                  </a:schemeClr>
                </a:solidFill>
              </a:rPr>
              <a:t>: Credit card transaction classification, positive class: Fraudulent transaction versus good transaction</a:t>
            </a:r>
          </a:p>
          <a:p>
            <a:r>
              <a:rPr lang="en-US" sz="1800" b="1" dirty="0">
                <a:solidFill>
                  <a:schemeClr val="tx1">
                    <a:alpha val="80000"/>
                  </a:schemeClr>
                </a:solidFill>
              </a:rPr>
              <a:t>False positive</a:t>
            </a:r>
            <a:r>
              <a:rPr lang="en-US" sz="1800" dirty="0">
                <a:solidFill>
                  <a:schemeClr val="tx1">
                    <a:alpha val="80000"/>
                  </a:schemeClr>
                </a:solidFill>
              </a:rPr>
              <a:t>: good transaction predicted (classified) as fraudulent</a:t>
            </a:r>
          </a:p>
          <a:p>
            <a:r>
              <a:rPr lang="en-US" sz="1800" b="1" dirty="0">
                <a:solidFill>
                  <a:schemeClr val="tx1">
                    <a:alpha val="80000"/>
                  </a:schemeClr>
                </a:solidFill>
              </a:rPr>
              <a:t>False negative</a:t>
            </a:r>
            <a:r>
              <a:rPr lang="en-US" sz="1800" dirty="0">
                <a:solidFill>
                  <a:schemeClr val="tx1">
                    <a:alpha val="80000"/>
                  </a:schemeClr>
                </a:solidFill>
              </a:rPr>
              <a:t>: fraudulent transaction predicted ( classified) as good</a:t>
            </a:r>
          </a:p>
          <a:p>
            <a:r>
              <a:rPr lang="en-US" sz="1800" dirty="0">
                <a:solidFill>
                  <a:schemeClr val="tx1">
                    <a:alpha val="80000"/>
                  </a:schemeClr>
                </a:solidFill>
              </a:rPr>
              <a:t>Which is worse? </a:t>
            </a:r>
          </a:p>
          <a:p>
            <a:r>
              <a:rPr lang="en-US" sz="1800" dirty="0">
                <a:solidFill>
                  <a:schemeClr val="tx1">
                    <a:alpha val="80000"/>
                  </a:schemeClr>
                </a:solidFill>
              </a:rPr>
              <a:t>False negative</a:t>
            </a:r>
          </a:p>
          <a:p>
            <a:r>
              <a:rPr lang="en-US" sz="1800" dirty="0">
                <a:solidFill>
                  <a:schemeClr val="tx1">
                    <a:alpha val="80000"/>
                  </a:schemeClr>
                </a:solidFill>
              </a:rPr>
              <a:t>Then the metric we should care about is </a:t>
            </a:r>
            <a:r>
              <a:rPr lang="en-US" sz="1800" b="1" dirty="0">
                <a:solidFill>
                  <a:schemeClr val="tx1">
                    <a:alpha val="80000"/>
                  </a:schemeClr>
                </a:solidFill>
              </a:rPr>
              <a:t>recall</a:t>
            </a:r>
          </a:p>
        </p:txBody>
      </p:sp>
    </p:spTree>
    <p:extLst>
      <p:ext uri="{BB962C8B-B14F-4D97-AF65-F5344CB8AC3E}">
        <p14:creationId xmlns:p14="http://schemas.microsoft.com/office/powerpoint/2010/main" val="2428615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D7052-47E9-A14D-9191-B5F0D8919975}"/>
              </a:ext>
            </a:extLst>
          </p:cNvPr>
          <p:cNvSpPr>
            <a:spLocks noGrp="1"/>
          </p:cNvSpPr>
          <p:nvPr>
            <p:ph type="title"/>
          </p:nvPr>
        </p:nvSpPr>
        <p:spPr>
          <a:xfrm>
            <a:off x="838200" y="381000"/>
            <a:ext cx="10003218" cy="1600124"/>
          </a:xfrm>
        </p:spPr>
        <p:txBody>
          <a:bodyPr>
            <a:normAutofit/>
          </a:bodyPr>
          <a:lstStyle/>
          <a:p>
            <a:r>
              <a:rPr lang="en-US"/>
              <a:t>Threshold Value</a:t>
            </a:r>
          </a:p>
        </p:txBody>
      </p:sp>
      <p:sp>
        <p:nvSpPr>
          <p:cNvPr id="3" name="Content Placeholder 2">
            <a:extLst>
              <a:ext uri="{FF2B5EF4-FFF2-40B4-BE49-F238E27FC236}">
                <a16:creationId xmlns:a16="http://schemas.microsoft.com/office/drawing/2014/main" id="{49CEB854-1283-4B41-B5B3-A76EA867E9DA}"/>
              </a:ext>
            </a:extLst>
          </p:cNvPr>
          <p:cNvSpPr>
            <a:spLocks noGrp="1"/>
          </p:cNvSpPr>
          <p:nvPr>
            <p:ph idx="1"/>
          </p:nvPr>
        </p:nvSpPr>
        <p:spPr>
          <a:xfrm>
            <a:off x="838200" y="2745362"/>
            <a:ext cx="4800600" cy="3552824"/>
          </a:xfrm>
        </p:spPr>
        <p:txBody>
          <a:bodyPr anchor="ctr">
            <a:normAutofit fontScale="92500" lnSpcReduction="10000"/>
          </a:bodyPr>
          <a:lstStyle/>
          <a:p>
            <a:r>
              <a:rPr lang="en-US" sz="1800" dirty="0" err="1">
                <a:solidFill>
                  <a:schemeClr val="tx1"/>
                </a:solidFill>
              </a:rPr>
              <a:t>Modeller</a:t>
            </a:r>
            <a:r>
              <a:rPr lang="en-US" sz="1800" dirty="0">
                <a:solidFill>
                  <a:schemeClr val="tx1"/>
                </a:solidFill>
              </a:rPr>
              <a:t> </a:t>
            </a:r>
            <a:r>
              <a:rPr lang="en-US" sz="1800" dirty="0" err="1">
                <a:solidFill>
                  <a:schemeClr val="tx1"/>
                </a:solidFill>
              </a:rPr>
              <a:t>baserad</a:t>
            </a:r>
            <a:r>
              <a:rPr lang="en-US" sz="1800" dirty="0">
                <a:solidFill>
                  <a:schemeClr val="tx1"/>
                </a:solidFill>
              </a:rPr>
              <a:t> </a:t>
            </a:r>
            <a:r>
              <a:rPr lang="en-US" sz="1800" dirty="0" err="1">
                <a:solidFill>
                  <a:schemeClr val="tx1"/>
                </a:solidFill>
              </a:rPr>
              <a:t>på</a:t>
            </a:r>
            <a:r>
              <a:rPr lang="en-US" sz="1800" dirty="0">
                <a:solidFill>
                  <a:schemeClr val="tx1"/>
                </a:solidFill>
              </a:rPr>
              <a:t> </a:t>
            </a:r>
            <a:r>
              <a:rPr lang="en-US" sz="1800" dirty="0" err="1">
                <a:solidFill>
                  <a:schemeClr val="tx1"/>
                </a:solidFill>
              </a:rPr>
              <a:t>sannolikheter</a:t>
            </a:r>
            <a:r>
              <a:rPr lang="en-US" sz="1800" dirty="0">
                <a:solidFill>
                  <a:schemeClr val="tx1"/>
                </a:solidFill>
              </a:rPr>
              <a:t> </a:t>
            </a:r>
            <a:r>
              <a:rPr lang="en-US" sz="1800" dirty="0" err="1">
                <a:solidFill>
                  <a:schemeClr val="tx1"/>
                </a:solidFill>
              </a:rPr>
              <a:t>predikterar</a:t>
            </a:r>
            <a:r>
              <a:rPr lang="en-US" sz="1800" dirty="0">
                <a:solidFill>
                  <a:schemeClr val="tx1"/>
                </a:solidFill>
              </a:rPr>
              <a:t> </a:t>
            </a:r>
            <a:r>
              <a:rPr lang="en-US" sz="1800" dirty="0" err="1">
                <a:solidFill>
                  <a:schemeClr val="tx1"/>
                </a:solidFill>
              </a:rPr>
              <a:t>att</a:t>
            </a:r>
            <a:r>
              <a:rPr lang="en-US" sz="1800" dirty="0">
                <a:solidFill>
                  <a:schemeClr val="tx1"/>
                </a:solidFill>
              </a:rPr>
              <a:t> det </a:t>
            </a:r>
            <a:r>
              <a:rPr lang="en-US" sz="1800" dirty="0" err="1">
                <a:solidFill>
                  <a:schemeClr val="tx1"/>
                </a:solidFill>
              </a:rPr>
              <a:t>är</a:t>
            </a:r>
            <a:r>
              <a:rPr lang="en-US" sz="1800" dirty="0">
                <a:solidFill>
                  <a:schemeClr val="tx1"/>
                </a:solidFill>
              </a:rPr>
              <a:t> den positive </a:t>
            </a:r>
            <a:r>
              <a:rPr lang="en-US" sz="1800" dirty="0" err="1">
                <a:solidFill>
                  <a:schemeClr val="tx1"/>
                </a:solidFill>
              </a:rPr>
              <a:t>eller</a:t>
            </a:r>
            <a:r>
              <a:rPr lang="en-US" sz="1800" dirty="0">
                <a:solidFill>
                  <a:schemeClr val="tx1"/>
                </a:solidFill>
              </a:rPr>
              <a:t> </a:t>
            </a:r>
            <a:r>
              <a:rPr lang="en-US" sz="1800" dirty="0" err="1">
                <a:solidFill>
                  <a:schemeClr val="tx1"/>
                </a:solidFill>
              </a:rPr>
              <a:t>negativa</a:t>
            </a:r>
            <a:r>
              <a:rPr lang="en-US" sz="1800" dirty="0">
                <a:solidFill>
                  <a:schemeClr val="tx1"/>
                </a:solidFill>
              </a:rPr>
              <a:t> </a:t>
            </a:r>
            <a:r>
              <a:rPr lang="en-US" sz="1800" dirty="0" err="1">
                <a:solidFill>
                  <a:schemeClr val="tx1"/>
                </a:solidFill>
              </a:rPr>
              <a:t>klassen</a:t>
            </a:r>
            <a:r>
              <a:rPr lang="en-US" sz="1800" dirty="0">
                <a:solidFill>
                  <a:schemeClr val="tx1"/>
                </a:solidFill>
              </a:rPr>
              <a:t> (1 </a:t>
            </a:r>
            <a:r>
              <a:rPr lang="en-US" sz="1800" dirty="0" err="1">
                <a:solidFill>
                  <a:schemeClr val="tx1"/>
                </a:solidFill>
              </a:rPr>
              <a:t>eller</a:t>
            </a:r>
            <a:r>
              <a:rPr lang="en-US" sz="1800" dirty="0">
                <a:solidFill>
                  <a:schemeClr val="tx1"/>
                </a:solidFill>
              </a:rPr>
              <a:t> 0) vid </a:t>
            </a:r>
            <a:r>
              <a:rPr lang="en-US" sz="1800" dirty="0" err="1">
                <a:solidFill>
                  <a:schemeClr val="tx1"/>
                </a:solidFill>
              </a:rPr>
              <a:t>att</a:t>
            </a:r>
            <a:r>
              <a:rPr lang="en-US" sz="1800" dirty="0">
                <a:solidFill>
                  <a:schemeClr val="tx1"/>
                </a:solidFill>
              </a:rPr>
              <a:t> </a:t>
            </a:r>
            <a:r>
              <a:rPr lang="en-US" sz="1800" dirty="0" err="1">
                <a:solidFill>
                  <a:schemeClr val="tx1"/>
                </a:solidFill>
              </a:rPr>
              <a:t>använda</a:t>
            </a:r>
            <a:r>
              <a:rPr lang="en-US" sz="1800" dirty="0">
                <a:solidFill>
                  <a:schemeClr val="tx1"/>
                </a:solidFill>
              </a:rPr>
              <a:t> </a:t>
            </a:r>
            <a:r>
              <a:rPr lang="en-US" sz="1800" dirty="0" err="1">
                <a:solidFill>
                  <a:schemeClr val="tx1"/>
                </a:solidFill>
              </a:rPr>
              <a:t>beräknade</a:t>
            </a:r>
            <a:r>
              <a:rPr lang="en-US" sz="1800" dirty="0">
                <a:solidFill>
                  <a:schemeClr val="tx1"/>
                </a:solidFill>
              </a:rPr>
              <a:t> </a:t>
            </a:r>
            <a:r>
              <a:rPr lang="en-US" sz="1800" dirty="0" err="1">
                <a:solidFill>
                  <a:schemeClr val="tx1"/>
                </a:solidFill>
              </a:rPr>
              <a:t>sannolikhet</a:t>
            </a:r>
            <a:r>
              <a:rPr lang="en-US" sz="1800" dirty="0">
                <a:solidFill>
                  <a:schemeClr val="tx1"/>
                </a:solidFill>
              </a:rPr>
              <a:t> </a:t>
            </a:r>
            <a:r>
              <a:rPr lang="en-US" sz="1800" dirty="0" err="1">
                <a:solidFill>
                  <a:schemeClr val="tx1"/>
                </a:solidFill>
              </a:rPr>
              <a:t>och</a:t>
            </a:r>
            <a:r>
              <a:rPr lang="en-US" sz="1800" dirty="0">
                <a:solidFill>
                  <a:schemeClr val="tx1"/>
                </a:solidFill>
              </a:rPr>
              <a:t> </a:t>
            </a:r>
            <a:r>
              <a:rPr lang="en-US" sz="1800" dirty="0" err="1">
                <a:solidFill>
                  <a:schemeClr val="tx1"/>
                </a:solidFill>
              </a:rPr>
              <a:t>en</a:t>
            </a:r>
            <a:r>
              <a:rPr lang="en-US" sz="1800" dirty="0">
                <a:solidFill>
                  <a:schemeClr val="tx1"/>
                </a:solidFill>
              </a:rPr>
              <a:t> </a:t>
            </a:r>
            <a:r>
              <a:rPr lang="en-US" sz="1800" b="1" dirty="0">
                <a:solidFill>
                  <a:schemeClr val="tx1"/>
                </a:solidFill>
              </a:rPr>
              <a:t>threshold value</a:t>
            </a:r>
          </a:p>
          <a:p>
            <a:r>
              <a:rPr lang="en-US" sz="1800" dirty="0">
                <a:solidFill>
                  <a:schemeClr val="tx1"/>
                </a:solidFill>
              </a:rPr>
              <a:t>Det </a:t>
            </a:r>
            <a:r>
              <a:rPr lang="en-US" sz="1800" dirty="0" err="1">
                <a:solidFill>
                  <a:schemeClr val="tx1"/>
                </a:solidFill>
              </a:rPr>
              <a:t>är</a:t>
            </a:r>
            <a:r>
              <a:rPr lang="en-US" sz="1800" dirty="0">
                <a:solidFill>
                  <a:schemeClr val="tx1"/>
                </a:solidFill>
              </a:rPr>
              <a:t> </a:t>
            </a:r>
            <a:r>
              <a:rPr lang="en-US" sz="1800" dirty="0" err="1">
                <a:solidFill>
                  <a:schemeClr val="tx1"/>
                </a:solidFill>
              </a:rPr>
              <a:t>minsta</a:t>
            </a:r>
            <a:r>
              <a:rPr lang="en-US" sz="1800" dirty="0">
                <a:solidFill>
                  <a:schemeClr val="tx1"/>
                </a:solidFill>
              </a:rPr>
              <a:t> </a:t>
            </a:r>
            <a:r>
              <a:rPr lang="en-US" sz="1800" dirty="0" err="1">
                <a:solidFill>
                  <a:schemeClr val="tx1"/>
                </a:solidFill>
              </a:rPr>
              <a:t>sannolikhet</a:t>
            </a:r>
            <a:r>
              <a:rPr lang="en-US" sz="1800" dirty="0">
                <a:solidFill>
                  <a:schemeClr val="tx1"/>
                </a:solidFill>
              </a:rPr>
              <a:t> </a:t>
            </a:r>
            <a:r>
              <a:rPr lang="en-US" sz="1800" dirty="0" err="1">
                <a:solidFill>
                  <a:schemeClr val="tx1"/>
                </a:solidFill>
              </a:rPr>
              <a:t>som</a:t>
            </a:r>
            <a:r>
              <a:rPr lang="en-US" sz="1800" dirty="0">
                <a:solidFill>
                  <a:schemeClr val="tx1"/>
                </a:solidFill>
              </a:rPr>
              <a:t> </a:t>
            </a:r>
            <a:r>
              <a:rPr lang="en-US" sz="1800" dirty="0" err="1">
                <a:solidFill>
                  <a:schemeClr val="tx1"/>
                </a:solidFill>
              </a:rPr>
              <a:t>klassificerar</a:t>
            </a:r>
            <a:r>
              <a:rPr lang="en-US" sz="1800" dirty="0">
                <a:solidFill>
                  <a:schemeClr val="tx1"/>
                </a:solidFill>
              </a:rPr>
              <a:t> </a:t>
            </a:r>
            <a:r>
              <a:rPr lang="en-US" sz="1800" dirty="0" err="1">
                <a:solidFill>
                  <a:schemeClr val="tx1"/>
                </a:solidFill>
              </a:rPr>
              <a:t>en</a:t>
            </a:r>
            <a:r>
              <a:rPr lang="en-US" sz="1800" dirty="0">
                <a:solidFill>
                  <a:schemeClr val="tx1"/>
                </a:solidFill>
              </a:rPr>
              <a:t> observation I den </a:t>
            </a:r>
            <a:r>
              <a:rPr lang="en-US" sz="1800" i="1" dirty="0" err="1">
                <a:solidFill>
                  <a:schemeClr val="tx1"/>
                </a:solidFill>
              </a:rPr>
              <a:t>positiva</a:t>
            </a:r>
            <a:r>
              <a:rPr lang="en-US" sz="1800" i="1" dirty="0">
                <a:solidFill>
                  <a:schemeClr val="tx1"/>
                </a:solidFill>
              </a:rPr>
              <a:t> </a:t>
            </a:r>
            <a:r>
              <a:rPr lang="en-US" sz="1800" i="1" dirty="0" err="1">
                <a:solidFill>
                  <a:schemeClr val="tx1"/>
                </a:solidFill>
              </a:rPr>
              <a:t>klassen</a:t>
            </a:r>
            <a:endParaRPr lang="en-US" sz="1800" i="1" dirty="0">
              <a:solidFill>
                <a:schemeClr val="tx1"/>
              </a:solidFill>
            </a:endParaRPr>
          </a:p>
          <a:p>
            <a:r>
              <a:rPr lang="en-US" sz="1800" dirty="0">
                <a:solidFill>
                  <a:schemeClr val="tx1"/>
                </a:solidFill>
              </a:rPr>
              <a:t>Default </a:t>
            </a:r>
            <a:r>
              <a:rPr lang="en-US" sz="1800" dirty="0" err="1">
                <a:solidFill>
                  <a:schemeClr val="tx1"/>
                </a:solidFill>
              </a:rPr>
              <a:t>är</a:t>
            </a:r>
            <a:r>
              <a:rPr lang="en-US" sz="1800" dirty="0">
                <a:solidFill>
                  <a:schemeClr val="tx1"/>
                </a:solidFill>
              </a:rPr>
              <a:t> 0.5 (50%)</a:t>
            </a:r>
          </a:p>
          <a:p>
            <a:r>
              <a:rPr lang="en-US" sz="1800" dirty="0">
                <a:solidFill>
                  <a:schemeClr val="tx1"/>
                </a:solidFill>
              </a:rPr>
              <a:t>Den </a:t>
            </a:r>
            <a:r>
              <a:rPr lang="en-US" sz="1800" dirty="0" err="1">
                <a:solidFill>
                  <a:schemeClr val="tx1"/>
                </a:solidFill>
              </a:rPr>
              <a:t>kan</a:t>
            </a:r>
            <a:r>
              <a:rPr lang="en-US" sz="1800" dirty="0">
                <a:solidFill>
                  <a:schemeClr val="tx1"/>
                </a:solidFill>
              </a:rPr>
              <a:t> </a:t>
            </a:r>
            <a:r>
              <a:rPr lang="en-US" sz="1800" dirty="0" err="1">
                <a:solidFill>
                  <a:schemeClr val="tx1"/>
                </a:solidFill>
              </a:rPr>
              <a:t>ändras</a:t>
            </a:r>
            <a:r>
              <a:rPr lang="en-US" sz="1800" dirty="0">
                <a:solidFill>
                  <a:schemeClr val="tx1"/>
                </a:solidFill>
              </a:rPr>
              <a:t> </a:t>
            </a:r>
            <a:r>
              <a:rPr lang="en-US" sz="1800" dirty="0" err="1">
                <a:solidFill>
                  <a:schemeClr val="tx1"/>
                </a:solidFill>
              </a:rPr>
              <a:t>och</a:t>
            </a:r>
            <a:r>
              <a:rPr lang="en-US" sz="1800" dirty="0">
                <a:solidFill>
                  <a:schemeClr val="tx1"/>
                </a:solidFill>
              </a:rPr>
              <a:t> </a:t>
            </a:r>
            <a:r>
              <a:rPr lang="en-US" sz="1800" dirty="0" err="1">
                <a:solidFill>
                  <a:schemeClr val="tx1"/>
                </a:solidFill>
              </a:rPr>
              <a:t>detta</a:t>
            </a:r>
            <a:r>
              <a:rPr lang="en-US" sz="1800" dirty="0">
                <a:solidFill>
                  <a:schemeClr val="tx1"/>
                </a:solidFill>
              </a:rPr>
              <a:t> </a:t>
            </a:r>
            <a:r>
              <a:rPr lang="en-US" sz="1800" dirty="0" err="1">
                <a:solidFill>
                  <a:schemeClr val="tx1"/>
                </a:solidFill>
              </a:rPr>
              <a:t>kan</a:t>
            </a:r>
            <a:r>
              <a:rPr lang="en-US" sz="1800" dirty="0">
                <a:solidFill>
                  <a:schemeClr val="tx1"/>
                </a:solidFill>
              </a:rPr>
              <a:t> </a:t>
            </a:r>
            <a:r>
              <a:rPr lang="en-US" sz="1800" dirty="0" err="1">
                <a:solidFill>
                  <a:schemeClr val="tx1"/>
                </a:solidFill>
              </a:rPr>
              <a:t>användas</a:t>
            </a:r>
            <a:r>
              <a:rPr lang="en-US" sz="1800" dirty="0">
                <a:solidFill>
                  <a:schemeClr val="tx1"/>
                </a:solidFill>
              </a:rPr>
              <a:t> </a:t>
            </a:r>
            <a:r>
              <a:rPr lang="en-US" sz="1800" dirty="0" err="1">
                <a:solidFill>
                  <a:schemeClr val="tx1"/>
                </a:solidFill>
              </a:rPr>
              <a:t>för</a:t>
            </a:r>
            <a:r>
              <a:rPr lang="en-US" sz="1800" dirty="0">
                <a:solidFill>
                  <a:schemeClr val="tx1"/>
                </a:solidFill>
              </a:rPr>
              <a:t> </a:t>
            </a:r>
            <a:r>
              <a:rPr lang="en-US" sz="1800" dirty="0" err="1">
                <a:solidFill>
                  <a:schemeClr val="tx1"/>
                </a:solidFill>
              </a:rPr>
              <a:t>att</a:t>
            </a:r>
            <a:r>
              <a:rPr lang="en-US" sz="1800" dirty="0">
                <a:solidFill>
                  <a:schemeClr val="tx1"/>
                </a:solidFill>
              </a:rPr>
              <a:t> </a:t>
            </a:r>
            <a:r>
              <a:rPr lang="en-US" sz="1800" dirty="0" err="1">
                <a:solidFill>
                  <a:schemeClr val="tx1"/>
                </a:solidFill>
              </a:rPr>
              <a:t>justera</a:t>
            </a:r>
            <a:r>
              <a:rPr lang="en-US" sz="1800" dirty="0">
                <a:solidFill>
                  <a:schemeClr val="tx1"/>
                </a:solidFill>
              </a:rPr>
              <a:t> precision </a:t>
            </a:r>
            <a:r>
              <a:rPr lang="en-US" sz="1800" dirty="0" err="1">
                <a:solidFill>
                  <a:schemeClr val="tx1"/>
                </a:solidFill>
              </a:rPr>
              <a:t>och</a:t>
            </a:r>
            <a:r>
              <a:rPr lang="en-US" sz="1800" dirty="0">
                <a:solidFill>
                  <a:schemeClr val="tx1"/>
                </a:solidFill>
              </a:rPr>
              <a:t> recall metrics </a:t>
            </a:r>
            <a:r>
              <a:rPr lang="en-US" sz="1800" dirty="0" err="1">
                <a:solidFill>
                  <a:schemeClr val="tx1"/>
                </a:solidFill>
              </a:rPr>
              <a:t>i</a:t>
            </a:r>
            <a:r>
              <a:rPr lang="en-US" sz="1800" dirty="0">
                <a:solidFill>
                  <a:schemeClr val="tx1"/>
                </a:solidFill>
              </a:rPr>
              <a:t> </a:t>
            </a:r>
            <a:r>
              <a:rPr lang="en-US" sz="1800" dirty="0" err="1">
                <a:solidFill>
                  <a:schemeClr val="tx1"/>
                </a:solidFill>
              </a:rPr>
              <a:t>klassificeringen</a:t>
            </a:r>
            <a:endParaRPr lang="en-US" sz="1800" dirty="0">
              <a:solidFill>
                <a:schemeClr val="tx1"/>
              </a:solidFill>
            </a:endParaRPr>
          </a:p>
        </p:txBody>
      </p:sp>
      <p:pic>
        <p:nvPicPr>
          <p:cNvPr id="7" name="Graphic 6" descr="Statistics">
            <a:extLst>
              <a:ext uri="{FF2B5EF4-FFF2-40B4-BE49-F238E27FC236}">
                <a16:creationId xmlns:a16="http://schemas.microsoft.com/office/drawing/2014/main" id="{75CB091E-BE8D-48A4-9590-2060C57953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13102" y="2745362"/>
            <a:ext cx="3552824" cy="3552824"/>
          </a:xfrm>
          <a:prstGeom prst="rect">
            <a:avLst/>
          </a:prstGeom>
        </p:spPr>
      </p:pic>
    </p:spTree>
    <p:extLst>
      <p:ext uri="{BB962C8B-B14F-4D97-AF65-F5344CB8AC3E}">
        <p14:creationId xmlns:p14="http://schemas.microsoft.com/office/powerpoint/2010/main" val="31497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F7E51-C6AD-D244-AAE7-729D467C3578}"/>
              </a:ext>
            </a:extLst>
          </p:cNvPr>
          <p:cNvSpPr>
            <a:spLocks noGrp="1"/>
          </p:cNvSpPr>
          <p:nvPr>
            <p:ph type="title"/>
          </p:nvPr>
        </p:nvSpPr>
        <p:spPr>
          <a:xfrm>
            <a:off x="838200" y="381000"/>
            <a:ext cx="10003218" cy="1600124"/>
          </a:xfrm>
        </p:spPr>
        <p:txBody>
          <a:bodyPr>
            <a:normAutofit/>
          </a:bodyPr>
          <a:lstStyle/>
          <a:p>
            <a:r>
              <a:rPr lang="sv-SE"/>
              <a:t>Typer av klassifiering</a:t>
            </a:r>
          </a:p>
        </p:txBody>
      </p:sp>
      <p:graphicFrame>
        <p:nvGraphicFramePr>
          <p:cNvPr id="4" name="Diagram 3">
            <a:extLst>
              <a:ext uri="{FF2B5EF4-FFF2-40B4-BE49-F238E27FC236}">
                <a16:creationId xmlns:a16="http://schemas.microsoft.com/office/drawing/2014/main" id="{BE8E0E00-A9D3-6745-8CEF-AD3C5618BA6E}"/>
              </a:ext>
            </a:extLst>
          </p:cNvPr>
          <p:cNvGraphicFramePr/>
          <p:nvPr>
            <p:extLst>
              <p:ext uri="{D42A27DB-BD31-4B8C-83A1-F6EECF244321}">
                <p14:modId xmlns:p14="http://schemas.microsoft.com/office/powerpoint/2010/main" val="4019093027"/>
              </p:ext>
            </p:extLst>
          </p:nvPr>
        </p:nvGraphicFramePr>
        <p:xfrm>
          <a:off x="2815331" y="1890441"/>
          <a:ext cx="6555221" cy="5085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1118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F7E51-C6AD-D244-AAE7-729D467C3578}"/>
              </a:ext>
            </a:extLst>
          </p:cNvPr>
          <p:cNvSpPr>
            <a:spLocks noGrp="1"/>
          </p:cNvSpPr>
          <p:nvPr>
            <p:ph type="title"/>
          </p:nvPr>
        </p:nvSpPr>
        <p:spPr>
          <a:xfrm>
            <a:off x="838200" y="381000"/>
            <a:ext cx="10003218" cy="1600124"/>
          </a:xfrm>
        </p:spPr>
        <p:txBody>
          <a:bodyPr>
            <a:normAutofit/>
          </a:bodyPr>
          <a:lstStyle/>
          <a:p>
            <a:r>
              <a:rPr lang="sv-SE"/>
              <a:t>Typer av klassifiering</a:t>
            </a:r>
          </a:p>
        </p:txBody>
      </p:sp>
      <p:graphicFrame>
        <p:nvGraphicFramePr>
          <p:cNvPr id="4" name="Diagram 3">
            <a:extLst>
              <a:ext uri="{FF2B5EF4-FFF2-40B4-BE49-F238E27FC236}">
                <a16:creationId xmlns:a16="http://schemas.microsoft.com/office/drawing/2014/main" id="{BE8E0E00-A9D3-6745-8CEF-AD3C5618BA6E}"/>
              </a:ext>
            </a:extLst>
          </p:cNvPr>
          <p:cNvGraphicFramePr/>
          <p:nvPr/>
        </p:nvGraphicFramePr>
        <p:xfrm>
          <a:off x="2815331" y="1890441"/>
          <a:ext cx="6555221" cy="5085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Oval 2">
            <a:extLst>
              <a:ext uri="{FF2B5EF4-FFF2-40B4-BE49-F238E27FC236}">
                <a16:creationId xmlns:a16="http://schemas.microsoft.com/office/drawing/2014/main" id="{DAD41D62-4CA4-9946-B34A-06660253E08E}"/>
              </a:ext>
            </a:extLst>
          </p:cNvPr>
          <p:cNvSpPr/>
          <p:nvPr/>
        </p:nvSpPr>
        <p:spPr>
          <a:xfrm>
            <a:off x="2926080" y="4729942"/>
            <a:ext cx="1695796" cy="77308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TextBox 4">
            <a:extLst>
              <a:ext uri="{FF2B5EF4-FFF2-40B4-BE49-F238E27FC236}">
                <a16:creationId xmlns:a16="http://schemas.microsoft.com/office/drawing/2014/main" id="{913ED739-54A5-BF40-97F8-BF516AEB0060}"/>
              </a:ext>
            </a:extLst>
          </p:cNvPr>
          <p:cNvSpPr txBox="1"/>
          <p:nvPr/>
        </p:nvSpPr>
        <p:spPr>
          <a:xfrm>
            <a:off x="3100267" y="5947605"/>
            <a:ext cx="5985347" cy="646331"/>
          </a:xfrm>
          <a:prstGeom prst="rect">
            <a:avLst/>
          </a:prstGeom>
          <a:noFill/>
        </p:spPr>
        <p:txBody>
          <a:bodyPr wrap="square" rtlCol="0">
            <a:spAutoFit/>
          </a:bodyPr>
          <a:lstStyle/>
          <a:p>
            <a:pPr algn="ctr"/>
            <a:r>
              <a:rPr lang="sv-SE"/>
              <a:t>Vi kommer mestadels jobba med </a:t>
            </a:r>
            <a:r>
              <a:rPr lang="sv-SE" err="1"/>
              <a:t>Binary</a:t>
            </a:r>
            <a:r>
              <a:rPr lang="sv-SE"/>
              <a:t> </a:t>
            </a:r>
            <a:r>
              <a:rPr lang="sv-SE" err="1"/>
              <a:t>Classification</a:t>
            </a:r>
            <a:r>
              <a:rPr lang="sv-SE"/>
              <a:t> men förståelsen här används till övriga</a:t>
            </a:r>
          </a:p>
        </p:txBody>
      </p:sp>
    </p:spTree>
    <p:extLst>
      <p:ext uri="{BB962C8B-B14F-4D97-AF65-F5344CB8AC3E}">
        <p14:creationId xmlns:p14="http://schemas.microsoft.com/office/powerpoint/2010/main" val="2207332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E083371-0CF3-0044-90DA-ED6B6033B0B7}"/>
              </a:ext>
            </a:extLst>
          </p:cNvPr>
          <p:cNvSpPr>
            <a:spLocks noGrp="1"/>
          </p:cNvSpPr>
          <p:nvPr>
            <p:ph type="title"/>
          </p:nvPr>
        </p:nvSpPr>
        <p:spPr>
          <a:xfrm>
            <a:off x="838201" y="559813"/>
            <a:ext cx="8763000" cy="1664573"/>
          </a:xfrm>
        </p:spPr>
        <p:txBody>
          <a:bodyPr>
            <a:normAutofit/>
          </a:bodyPr>
          <a:lstStyle/>
          <a:p>
            <a:r>
              <a:rPr lang="sv-SE">
                <a:solidFill>
                  <a:schemeClr val="tx2"/>
                </a:solidFill>
              </a:rPr>
              <a:t>Binary Classification</a:t>
            </a:r>
          </a:p>
        </p:txBody>
      </p:sp>
      <p:sp>
        <p:nvSpPr>
          <p:cNvPr id="3" name="Content Placeholder 2">
            <a:extLst>
              <a:ext uri="{FF2B5EF4-FFF2-40B4-BE49-F238E27FC236}">
                <a16:creationId xmlns:a16="http://schemas.microsoft.com/office/drawing/2014/main" id="{BBAEA5CC-4459-ED42-BB5E-8AAB134202F1}"/>
              </a:ext>
            </a:extLst>
          </p:cNvPr>
          <p:cNvSpPr>
            <a:spLocks noGrp="1"/>
          </p:cNvSpPr>
          <p:nvPr>
            <p:ph idx="1"/>
          </p:nvPr>
        </p:nvSpPr>
        <p:spPr>
          <a:xfrm>
            <a:off x="825797" y="2384474"/>
            <a:ext cx="8762436" cy="3913713"/>
          </a:xfrm>
        </p:spPr>
        <p:txBody>
          <a:bodyPr>
            <a:normAutofit/>
          </a:bodyPr>
          <a:lstStyle/>
          <a:p>
            <a:pPr>
              <a:lnSpc>
                <a:spcPct val="100000"/>
              </a:lnSpc>
            </a:pPr>
            <a:r>
              <a:rPr lang="sv-SE" sz="1700" dirty="0">
                <a:solidFill>
                  <a:schemeClr val="tx2"/>
                </a:solidFill>
              </a:rPr>
              <a:t>Binära (</a:t>
            </a:r>
            <a:r>
              <a:rPr lang="sv-SE" sz="1700" dirty="0" err="1">
                <a:solidFill>
                  <a:schemeClr val="tx2"/>
                </a:solidFill>
              </a:rPr>
              <a:t>binary</a:t>
            </a:r>
            <a:r>
              <a:rPr lang="sv-SE" sz="1700" dirty="0">
                <a:solidFill>
                  <a:schemeClr val="tx2"/>
                </a:solidFill>
              </a:rPr>
              <a:t>) tal är uttryckt i 2-talbas och använder endast två siffror, oftast 0 och 1.</a:t>
            </a:r>
          </a:p>
          <a:p>
            <a:pPr>
              <a:lnSpc>
                <a:spcPct val="100000"/>
              </a:lnSpc>
            </a:pPr>
            <a:r>
              <a:rPr lang="sv-SE" sz="1700" dirty="0">
                <a:solidFill>
                  <a:schemeClr val="tx2"/>
                </a:solidFill>
              </a:rPr>
              <a:t>Två kategorier:</a:t>
            </a:r>
          </a:p>
          <a:p>
            <a:pPr lvl="1">
              <a:lnSpc>
                <a:spcPct val="100000"/>
              </a:lnSpc>
            </a:pPr>
            <a:r>
              <a:rPr lang="sv-SE" sz="1700" dirty="0">
                <a:solidFill>
                  <a:schemeClr val="tx2"/>
                </a:solidFill>
              </a:rPr>
              <a:t>Positiva	1 == ”Positive” </a:t>
            </a:r>
            <a:r>
              <a:rPr lang="sv-SE" sz="1700" dirty="0" err="1">
                <a:solidFill>
                  <a:schemeClr val="tx2"/>
                </a:solidFill>
              </a:rPr>
              <a:t>class</a:t>
            </a:r>
            <a:endParaRPr lang="sv-SE" sz="1700" dirty="0">
              <a:solidFill>
                <a:schemeClr val="tx2"/>
              </a:solidFill>
            </a:endParaRPr>
          </a:p>
          <a:p>
            <a:pPr lvl="1">
              <a:lnSpc>
                <a:spcPct val="100000"/>
              </a:lnSpc>
            </a:pPr>
            <a:r>
              <a:rPr lang="sv-SE" sz="1700" dirty="0">
                <a:solidFill>
                  <a:schemeClr val="tx2"/>
                </a:solidFill>
              </a:rPr>
              <a:t>Negativa	0 == ”Negative” </a:t>
            </a:r>
            <a:r>
              <a:rPr lang="sv-SE" sz="1700" dirty="0" err="1">
                <a:solidFill>
                  <a:schemeClr val="tx2"/>
                </a:solidFill>
              </a:rPr>
              <a:t>class</a:t>
            </a:r>
            <a:endParaRPr lang="sv-SE" sz="1700" dirty="0">
              <a:solidFill>
                <a:schemeClr val="tx2"/>
              </a:solidFill>
            </a:endParaRPr>
          </a:p>
          <a:p>
            <a:pPr>
              <a:lnSpc>
                <a:spcPct val="100000"/>
              </a:lnSpc>
            </a:pPr>
            <a:r>
              <a:rPr lang="sv-SE" sz="1700" dirty="0">
                <a:solidFill>
                  <a:schemeClr val="tx2"/>
                </a:solidFill>
              </a:rPr>
              <a:t>Exempel</a:t>
            </a:r>
          </a:p>
          <a:p>
            <a:pPr lvl="1">
              <a:lnSpc>
                <a:spcPct val="100000"/>
              </a:lnSpc>
            </a:pPr>
            <a:r>
              <a:rPr lang="sv-SE" sz="1700" dirty="0">
                <a:solidFill>
                  <a:schemeClr val="tx2"/>
                </a:solidFill>
              </a:rPr>
              <a:t>Spam vs icke spam</a:t>
            </a:r>
          </a:p>
          <a:p>
            <a:pPr lvl="1">
              <a:lnSpc>
                <a:spcPct val="100000"/>
              </a:lnSpc>
            </a:pPr>
            <a:r>
              <a:rPr lang="sv-SE" sz="1700" dirty="0">
                <a:solidFill>
                  <a:schemeClr val="tx2"/>
                </a:solidFill>
              </a:rPr>
              <a:t>Sjuk vs frisk</a:t>
            </a:r>
          </a:p>
          <a:p>
            <a:pPr>
              <a:lnSpc>
                <a:spcPct val="100000"/>
              </a:lnSpc>
            </a:pPr>
            <a:r>
              <a:rPr lang="sv-SE" sz="1700" dirty="0">
                <a:solidFill>
                  <a:schemeClr val="tx2"/>
                </a:solidFill>
              </a:rPr>
              <a:t>Det första vi gör är att välja en av dessa kategorier och benämner den som ”positiv”. Positiv i denna kontexten betyder inte att kategorin är bra eller det man strävar mot. Det är bara en konvention vi använder och det spelar ingen roll vilken kategori vi väljer ur den matematiska eller prediktiva analysens synvinkel.</a:t>
            </a: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784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43AD522-2527-9142-B7C1-9AF9E9F92B57}"/>
              </a:ext>
            </a:extLst>
          </p:cNvPr>
          <p:cNvSpPr>
            <a:spLocks noGrp="1"/>
          </p:cNvSpPr>
          <p:nvPr>
            <p:ph type="title"/>
          </p:nvPr>
        </p:nvSpPr>
        <p:spPr/>
        <p:txBody>
          <a:bodyPr/>
          <a:lstStyle/>
          <a:p>
            <a:r>
              <a:rPr lang="sv-SE" dirty="0"/>
              <a:t>Vad är sannolikhet (</a:t>
            </a:r>
            <a:r>
              <a:rPr lang="sv-SE" dirty="0" err="1"/>
              <a:t>probability</a:t>
            </a:r>
            <a:r>
              <a:rPr lang="sv-SE" dirty="0"/>
              <a:t>)?</a:t>
            </a:r>
          </a:p>
        </p:txBody>
      </p:sp>
      <p:sp>
        <p:nvSpPr>
          <p:cNvPr id="3" name="Platshållare för innehåll 2">
            <a:extLst>
              <a:ext uri="{FF2B5EF4-FFF2-40B4-BE49-F238E27FC236}">
                <a16:creationId xmlns:a16="http://schemas.microsoft.com/office/drawing/2014/main" id="{C0EBDAB7-0F80-D644-BC05-F133397A3CD8}"/>
              </a:ext>
            </a:extLst>
          </p:cNvPr>
          <p:cNvSpPr>
            <a:spLocks noGrp="1"/>
          </p:cNvSpPr>
          <p:nvPr>
            <p:ph idx="1"/>
          </p:nvPr>
        </p:nvSpPr>
        <p:spPr>
          <a:xfrm>
            <a:off x="838200" y="1949450"/>
            <a:ext cx="6848475" cy="4195763"/>
          </a:xfrm>
        </p:spPr>
        <p:txBody>
          <a:bodyPr>
            <a:normAutofit fontScale="77500" lnSpcReduction="20000"/>
          </a:bodyPr>
          <a:lstStyle/>
          <a:p>
            <a:r>
              <a:rPr lang="sv-SE" dirty="0"/>
              <a:t>Analysen av slumpmässiga (</a:t>
            </a:r>
            <a:r>
              <a:rPr lang="sv-SE" dirty="0" err="1"/>
              <a:t>random</a:t>
            </a:r>
            <a:r>
              <a:rPr lang="sv-SE" dirty="0"/>
              <a:t>) händelser.</a:t>
            </a:r>
          </a:p>
          <a:p>
            <a:r>
              <a:rPr lang="sv-SE" dirty="0"/>
              <a:t>När händelser inte kan förutsägas med total säkerhet. Då kan vi i stället säga hur </a:t>
            </a:r>
            <a:r>
              <a:rPr lang="sv-SE" i="1" dirty="0"/>
              <a:t>sannolikt</a:t>
            </a:r>
            <a:r>
              <a:rPr lang="sv-SE" dirty="0"/>
              <a:t> de kommer att hända med att använda sannolikhetsteori. </a:t>
            </a:r>
          </a:p>
          <a:p>
            <a:r>
              <a:rPr lang="sv-SE" dirty="0"/>
              <a:t>Sannolikheten för en händelse är ett tal mellan 0 och 1. Ju högre sannolikheten är (närmare 1) ju mer sannolikt är det att händelsen inträffar.</a:t>
            </a:r>
          </a:p>
          <a:p>
            <a:r>
              <a:rPr lang="sv-SE" dirty="0"/>
              <a:t>Klassisk exempel är att kasta en mynt med två sannolika utfall slant eller krona med sannolikheten för båda händelser är 0,5.</a:t>
            </a:r>
          </a:p>
        </p:txBody>
      </p:sp>
      <p:pic>
        <p:nvPicPr>
          <p:cNvPr id="6" name="Bildobjekt 5" descr="En bild som visar text&#10;&#10;Automatiskt genererad beskrivning">
            <a:extLst>
              <a:ext uri="{FF2B5EF4-FFF2-40B4-BE49-F238E27FC236}">
                <a16:creationId xmlns:a16="http://schemas.microsoft.com/office/drawing/2014/main" id="{2C2C8962-11EC-1E49-A91D-1569FC79E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9081" y="4387364"/>
            <a:ext cx="1749432" cy="1684638"/>
          </a:xfrm>
          <a:prstGeom prst="rect">
            <a:avLst/>
          </a:prstGeom>
        </p:spPr>
      </p:pic>
    </p:spTree>
    <p:extLst>
      <p:ext uri="{BB962C8B-B14F-4D97-AF65-F5344CB8AC3E}">
        <p14:creationId xmlns:p14="http://schemas.microsoft.com/office/powerpoint/2010/main" val="3445956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7864D56-8E03-BD4F-AA3A-18559F7899F3}"/>
              </a:ext>
            </a:extLst>
          </p:cNvPr>
          <p:cNvSpPr>
            <a:spLocks noGrp="1"/>
          </p:cNvSpPr>
          <p:nvPr>
            <p:ph type="title"/>
          </p:nvPr>
        </p:nvSpPr>
        <p:spPr/>
        <p:txBody>
          <a:bodyPr/>
          <a:lstStyle/>
          <a:p>
            <a:r>
              <a:rPr lang="sv-SE" dirty="0"/>
              <a:t>Vad är sannolikhetsvektor?</a:t>
            </a:r>
          </a:p>
        </p:txBody>
      </p:sp>
      <mc:AlternateContent xmlns:mc="http://schemas.openxmlformats.org/markup-compatibility/2006" xmlns:a14="http://schemas.microsoft.com/office/drawing/2010/main">
        <mc:Choice Requires="a14">
          <p:sp>
            <p:nvSpPr>
              <p:cNvPr id="3" name="Platshållare för innehåll 2">
                <a:extLst>
                  <a:ext uri="{FF2B5EF4-FFF2-40B4-BE49-F238E27FC236}">
                    <a16:creationId xmlns:a16="http://schemas.microsoft.com/office/drawing/2014/main" id="{C383984A-C452-134F-9E02-EFA267507AA9}"/>
                  </a:ext>
                </a:extLst>
              </p:cNvPr>
              <p:cNvSpPr>
                <a:spLocks noGrp="1"/>
              </p:cNvSpPr>
              <p:nvPr>
                <p:ph idx="1"/>
              </p:nvPr>
            </p:nvSpPr>
            <p:spPr>
              <a:xfrm>
                <a:off x="838200" y="1949450"/>
                <a:ext cx="10515600" cy="4542790"/>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r>
                        <a:rPr lang="sv-SE" b="0" i="1" smtClean="0">
                          <a:latin typeface="Cambria Math" panose="02040503050406030204" pitchFamily="18" charset="0"/>
                        </a:rPr>
                        <m:t>𝑝</m:t>
                      </m:r>
                      <m:r>
                        <a:rPr lang="sv-SE" b="0" i="1" smtClean="0">
                          <a:latin typeface="Cambria Math" panose="02040503050406030204" pitchFamily="18" charset="0"/>
                        </a:rPr>
                        <m:t>=</m:t>
                      </m:r>
                      <m:d>
                        <m:dPr>
                          <m:begChr m:val="["/>
                          <m:endChr m:val="]"/>
                          <m:ctrlPr>
                            <a:rPr lang="sv-SE" i="1" smtClean="0">
                              <a:latin typeface="Cambria Math" panose="02040503050406030204" pitchFamily="18" charset="0"/>
                            </a:rPr>
                          </m:ctrlPr>
                        </m:dPr>
                        <m:e>
                          <m:m>
                            <m:mPr>
                              <m:mcs>
                                <m:mc>
                                  <m:mcPr>
                                    <m:count m:val="1"/>
                                    <m:mcJc m:val="center"/>
                                  </m:mcPr>
                                </m:mc>
                              </m:mcs>
                              <m:ctrlPr>
                                <a:rPr lang="sv-SE" b="0" i="1" smtClean="0">
                                  <a:latin typeface="Cambria Math" panose="02040503050406030204" pitchFamily="18" charset="0"/>
                                </a:rPr>
                              </m:ctrlPr>
                            </m:mPr>
                            <m:mr>
                              <m:e>
                                <m:eqArr>
                                  <m:eqArrPr>
                                    <m:ctrlPr>
                                      <a:rPr lang="sv-SE" b="0" i="1" smtClean="0">
                                        <a:latin typeface="Cambria Math" panose="02040503050406030204" pitchFamily="18" charset="0"/>
                                      </a:rPr>
                                    </m:ctrlPr>
                                  </m:eqArrPr>
                                  <m:e>
                                    <m:sSub>
                                      <m:sSubPr>
                                        <m:ctrlPr>
                                          <a:rPr lang="sv-SE" b="0" i="1" smtClean="0">
                                            <a:latin typeface="Cambria Math" panose="02040503050406030204" pitchFamily="18" charset="0"/>
                                          </a:rPr>
                                        </m:ctrlPr>
                                      </m:sSubPr>
                                      <m:e>
                                        <m:r>
                                          <m:rPr>
                                            <m:brk m:alnAt="7"/>
                                          </m:rPr>
                                          <a:rPr lang="sv-SE" b="0" i="1" smtClean="0">
                                            <a:latin typeface="Cambria Math" panose="02040503050406030204" pitchFamily="18" charset="0"/>
                                          </a:rPr>
                                          <m:t>𝑝</m:t>
                                        </m:r>
                                      </m:e>
                                      <m:sub>
                                        <m:r>
                                          <m:rPr>
                                            <m:brk m:alnAt="7"/>
                                          </m:rPr>
                                          <a:rPr lang="sv-SE" b="0" i="1" smtClean="0">
                                            <a:latin typeface="Cambria Math" panose="02040503050406030204" pitchFamily="18" charset="0"/>
                                          </a:rPr>
                                          <m:t>1</m:t>
                                        </m:r>
                                      </m:sub>
                                    </m:sSub>
                                  </m:e>
                                  <m:e>
                                    <m:sSub>
                                      <m:sSubPr>
                                        <m:ctrlPr>
                                          <a:rPr lang="sv-SE" b="0" i="1" smtClean="0">
                                            <a:latin typeface="Cambria Math" panose="02040503050406030204" pitchFamily="18" charset="0"/>
                                          </a:rPr>
                                        </m:ctrlPr>
                                      </m:sSubPr>
                                      <m:e>
                                        <m:r>
                                          <a:rPr lang="sv-SE" b="0" i="1" smtClean="0">
                                            <a:latin typeface="Cambria Math" panose="02040503050406030204" pitchFamily="18" charset="0"/>
                                          </a:rPr>
                                          <m:t>𝑝</m:t>
                                        </m:r>
                                      </m:e>
                                      <m:sub>
                                        <m:r>
                                          <a:rPr lang="sv-SE" b="0" i="1" smtClean="0">
                                            <a:latin typeface="Cambria Math" panose="02040503050406030204" pitchFamily="18" charset="0"/>
                                          </a:rPr>
                                          <m:t>2</m:t>
                                        </m:r>
                                      </m:sub>
                                    </m:sSub>
                                  </m:e>
                                </m:eqArr>
                              </m:e>
                            </m:mr>
                            <m:mr>
                              <m:e>
                                <m:r>
                                  <a:rPr lang="sv-SE" i="1" smtClean="0">
                                    <a:latin typeface="Cambria Math" panose="02040503050406030204" pitchFamily="18" charset="0"/>
                                  </a:rPr>
                                  <m:t>⋮</m:t>
                                </m:r>
                              </m:e>
                            </m:mr>
                            <m:mr>
                              <m:e>
                                <m:sSub>
                                  <m:sSubPr>
                                    <m:ctrlPr>
                                      <a:rPr lang="sv-SE" b="0" i="1" smtClean="0">
                                        <a:latin typeface="Cambria Math" panose="02040503050406030204" pitchFamily="18" charset="0"/>
                                      </a:rPr>
                                    </m:ctrlPr>
                                  </m:sSubPr>
                                  <m:e>
                                    <m:r>
                                      <a:rPr lang="sv-SE" b="0" i="1" smtClean="0">
                                        <a:latin typeface="Cambria Math" panose="02040503050406030204" pitchFamily="18" charset="0"/>
                                      </a:rPr>
                                      <m:t>𝑝</m:t>
                                    </m:r>
                                  </m:e>
                                  <m:sub>
                                    <m:r>
                                      <a:rPr lang="sv-SE" b="0" i="1" smtClean="0">
                                        <a:latin typeface="Cambria Math" panose="02040503050406030204" pitchFamily="18" charset="0"/>
                                      </a:rPr>
                                      <m:t>𝑛</m:t>
                                    </m:r>
                                  </m:sub>
                                </m:sSub>
                              </m:e>
                            </m:mr>
                          </m:m>
                        </m:e>
                      </m:d>
                      <m:r>
                        <a:rPr lang="sv-SE" b="0" i="1" smtClean="0">
                          <a:latin typeface="Cambria Math" panose="02040503050406030204" pitchFamily="18" charset="0"/>
                        </a:rPr>
                        <m:t>,    </m:t>
                      </m:r>
                      <m:nary>
                        <m:naryPr>
                          <m:chr m:val="∑"/>
                          <m:ctrlPr>
                            <a:rPr lang="sv-SE" b="0" i="1" smtClean="0">
                              <a:latin typeface="Cambria Math" panose="02040503050406030204" pitchFamily="18" charset="0"/>
                            </a:rPr>
                          </m:ctrlPr>
                        </m:naryPr>
                        <m:sub>
                          <m:r>
                            <m:rPr>
                              <m:brk m:alnAt="23"/>
                            </m:rPr>
                            <a:rPr lang="sv-SE" b="0" i="1" smtClean="0">
                              <a:latin typeface="Cambria Math" panose="02040503050406030204" pitchFamily="18" charset="0"/>
                            </a:rPr>
                            <m:t>𝑖</m:t>
                          </m:r>
                          <m:r>
                            <a:rPr lang="sv-SE" b="0" i="1" smtClean="0">
                              <a:latin typeface="Cambria Math" panose="02040503050406030204" pitchFamily="18" charset="0"/>
                            </a:rPr>
                            <m:t>=1</m:t>
                          </m:r>
                        </m:sub>
                        <m:sup>
                          <m:r>
                            <a:rPr lang="sv-SE" b="0" i="1" smtClean="0">
                              <a:latin typeface="Cambria Math" panose="02040503050406030204" pitchFamily="18" charset="0"/>
                            </a:rPr>
                            <m:t>𝑛</m:t>
                          </m:r>
                        </m:sup>
                        <m:e>
                          <m:sSub>
                            <m:sSubPr>
                              <m:ctrlPr>
                                <a:rPr lang="sv-SE" b="0" i="1" smtClean="0">
                                  <a:latin typeface="Cambria Math" panose="02040503050406030204" pitchFamily="18" charset="0"/>
                                </a:rPr>
                              </m:ctrlPr>
                            </m:sSubPr>
                            <m:e>
                              <m:r>
                                <a:rPr lang="sv-SE" b="0" i="1" smtClean="0">
                                  <a:latin typeface="Cambria Math" panose="02040503050406030204" pitchFamily="18" charset="0"/>
                                </a:rPr>
                                <m:t>𝑝</m:t>
                              </m:r>
                            </m:e>
                            <m:sub>
                              <m:r>
                                <a:rPr lang="sv-SE" b="0" i="1" smtClean="0">
                                  <a:latin typeface="Cambria Math" panose="02040503050406030204" pitchFamily="18" charset="0"/>
                                </a:rPr>
                                <m:t>𝑖</m:t>
                              </m:r>
                            </m:sub>
                          </m:sSub>
                          <m:r>
                            <a:rPr lang="sv-SE" b="0" i="1" smtClean="0">
                              <a:latin typeface="Cambria Math" panose="02040503050406030204" pitchFamily="18" charset="0"/>
                            </a:rPr>
                            <m:t>=1</m:t>
                          </m:r>
                        </m:e>
                      </m:nary>
                    </m:oMath>
                  </m:oMathPara>
                </a14:m>
                <a:endParaRPr lang="sv-SE" dirty="0"/>
              </a:p>
              <a:p>
                <a:r>
                  <a:rPr lang="sv-SE" dirty="0"/>
                  <a:t>En sannolikhetsvektor är en vektor med icke-negativa tal som summerar till 1</a:t>
                </a:r>
              </a:p>
              <a:p>
                <a:r>
                  <a:rPr lang="sv-SE" dirty="0"/>
                  <a:t>Den representerar de möjliga resultaten för en slumpmässig diskret  variabel och ger </a:t>
                </a:r>
                <a:r>
                  <a:rPr lang="sv-SE" i="1" dirty="0" err="1"/>
                  <a:t>probabilityt</a:t>
                </a:r>
                <a:r>
                  <a:rPr lang="sv-SE" i="1" dirty="0"/>
                  <a:t> </a:t>
                </a:r>
                <a:r>
                  <a:rPr lang="sv-SE" i="1" dirty="0" err="1"/>
                  <a:t>mass</a:t>
                </a:r>
                <a:r>
                  <a:rPr lang="sv-SE" i="1" dirty="0"/>
                  <a:t> </a:t>
                </a:r>
                <a:r>
                  <a:rPr lang="sv-SE" i="1" dirty="0" err="1"/>
                  <a:t>function</a:t>
                </a:r>
                <a:r>
                  <a:rPr lang="sv-SE" dirty="0"/>
                  <a:t> som är hur man karakteriserar en diskret sannolikhetsfördelning (</a:t>
                </a:r>
                <a:r>
                  <a:rPr lang="sv-SE" dirty="0" err="1"/>
                  <a:t>probability</a:t>
                </a:r>
                <a:r>
                  <a:rPr lang="sv-SE" dirty="0"/>
                  <a:t> distribution)</a:t>
                </a:r>
              </a:p>
              <a:p>
                <a:pPr marL="0" indent="0">
                  <a:buNone/>
                </a:pPr>
                <a14:m>
                  <m:oMathPara xmlns:m="http://schemas.openxmlformats.org/officeDocument/2006/math">
                    <m:oMathParaPr>
                      <m:jc m:val="centerGroup"/>
                    </m:oMathParaPr>
                    <m:oMath xmlns:m="http://schemas.openxmlformats.org/officeDocument/2006/math">
                      <m:sSub>
                        <m:sSubPr>
                          <m:ctrlPr>
                            <a:rPr lang="sv-SE" i="1">
                              <a:latin typeface="Cambria Math" panose="02040503050406030204" pitchFamily="18" charset="0"/>
                            </a:rPr>
                          </m:ctrlPr>
                        </m:sSubPr>
                        <m:e>
                          <m:r>
                            <a:rPr lang="sv-SE" i="1">
                              <a:latin typeface="Cambria Math" panose="02040503050406030204" pitchFamily="18" charset="0"/>
                            </a:rPr>
                            <m:t>𝑥</m:t>
                          </m:r>
                        </m:e>
                        <m:sub>
                          <m:r>
                            <a:rPr lang="sv-SE" i="1">
                              <a:latin typeface="Cambria Math" panose="02040503050406030204" pitchFamily="18" charset="0"/>
                            </a:rPr>
                            <m:t>1</m:t>
                          </m:r>
                        </m:sub>
                      </m:sSub>
                      <m:r>
                        <a:rPr lang="sv-SE" i="1">
                          <a:latin typeface="Cambria Math" panose="02040503050406030204" pitchFamily="18" charset="0"/>
                        </a:rPr>
                        <m:t>=</m:t>
                      </m:r>
                      <m:d>
                        <m:dPr>
                          <m:begChr m:val="["/>
                          <m:endChr m:val="]"/>
                          <m:ctrlPr>
                            <a:rPr lang="sv-SE" i="1">
                              <a:latin typeface="Cambria Math" panose="02040503050406030204" pitchFamily="18" charset="0"/>
                            </a:rPr>
                          </m:ctrlPr>
                        </m:dPr>
                        <m:e>
                          <m:m>
                            <m:mPr>
                              <m:mcs>
                                <m:mc>
                                  <m:mcPr>
                                    <m:count m:val="1"/>
                                    <m:mcJc m:val="center"/>
                                  </m:mcPr>
                                </m:mc>
                              </m:mcs>
                              <m:ctrlPr>
                                <a:rPr lang="sv-SE" i="1">
                                  <a:latin typeface="Cambria Math" panose="02040503050406030204" pitchFamily="18" charset="0"/>
                                </a:rPr>
                              </m:ctrlPr>
                            </m:mPr>
                            <m:mr>
                              <m:e>
                                <m:eqArr>
                                  <m:eqArrPr>
                                    <m:ctrlPr>
                                      <a:rPr lang="sv-SE" i="1">
                                        <a:latin typeface="Cambria Math" panose="02040503050406030204" pitchFamily="18" charset="0"/>
                                      </a:rPr>
                                    </m:ctrlPr>
                                  </m:eqArrPr>
                                  <m:e>
                                    <m:r>
                                      <m:rPr>
                                        <m:brk m:alnAt="7"/>
                                      </m:rPr>
                                      <a:rPr lang="sv-SE" i="1">
                                        <a:latin typeface="Cambria Math" panose="02040503050406030204" pitchFamily="18" charset="0"/>
                                      </a:rPr>
                                      <m:t>0</m:t>
                                    </m:r>
                                    <m:r>
                                      <a:rPr lang="sv-SE" i="1">
                                        <a:latin typeface="Cambria Math" panose="02040503050406030204" pitchFamily="18" charset="0"/>
                                      </a:rPr>
                                      <m:t>.5</m:t>
                                    </m:r>
                                  </m:e>
                                  <m:e>
                                    <m:r>
                                      <a:rPr lang="sv-SE" i="1">
                                        <a:latin typeface="Cambria Math" panose="02040503050406030204" pitchFamily="18" charset="0"/>
                                      </a:rPr>
                                      <m:t>0.25</m:t>
                                    </m:r>
                                  </m:e>
                                  <m:e>
                                    <m:r>
                                      <a:rPr lang="sv-SE" i="1">
                                        <a:latin typeface="Cambria Math" panose="02040503050406030204" pitchFamily="18" charset="0"/>
                                      </a:rPr>
                                      <m:t>0.25</m:t>
                                    </m:r>
                                  </m:e>
                                </m:eqArr>
                              </m:e>
                            </m:mr>
                          </m:m>
                        </m:e>
                      </m:d>
                      <m:r>
                        <a:rPr lang="sv-SE" i="1">
                          <a:latin typeface="Cambria Math" panose="02040503050406030204" pitchFamily="18" charset="0"/>
                        </a:rPr>
                        <m:t>,    </m:t>
                      </m:r>
                      <m:sSub>
                        <m:sSubPr>
                          <m:ctrlPr>
                            <a:rPr lang="sv-SE" i="1">
                              <a:latin typeface="Cambria Math" panose="02040503050406030204" pitchFamily="18" charset="0"/>
                            </a:rPr>
                          </m:ctrlPr>
                        </m:sSubPr>
                        <m:e>
                          <m:r>
                            <a:rPr lang="sv-SE" i="1">
                              <a:latin typeface="Cambria Math" panose="02040503050406030204" pitchFamily="18" charset="0"/>
                            </a:rPr>
                            <m:t>𝑥</m:t>
                          </m:r>
                        </m:e>
                        <m:sub>
                          <m:r>
                            <a:rPr lang="sv-SE" i="1">
                              <a:latin typeface="Cambria Math" panose="02040503050406030204" pitchFamily="18" charset="0"/>
                            </a:rPr>
                            <m:t>2</m:t>
                          </m:r>
                        </m:sub>
                      </m:sSub>
                      <m:r>
                        <a:rPr lang="sv-SE" i="1">
                          <a:latin typeface="Cambria Math" panose="02040503050406030204" pitchFamily="18" charset="0"/>
                        </a:rPr>
                        <m:t>=</m:t>
                      </m:r>
                      <m:d>
                        <m:dPr>
                          <m:begChr m:val="["/>
                          <m:endChr m:val="]"/>
                          <m:ctrlPr>
                            <a:rPr lang="sv-SE" i="1">
                              <a:latin typeface="Cambria Math" panose="02040503050406030204" pitchFamily="18" charset="0"/>
                            </a:rPr>
                          </m:ctrlPr>
                        </m:dPr>
                        <m:e>
                          <m:m>
                            <m:mPr>
                              <m:mcs>
                                <m:mc>
                                  <m:mcPr>
                                    <m:count m:val="3"/>
                                    <m:mcJc m:val="center"/>
                                  </m:mcPr>
                                </m:mc>
                              </m:mcs>
                              <m:ctrlPr>
                                <a:rPr lang="sv-SE" i="1">
                                  <a:latin typeface="Cambria Math" panose="02040503050406030204" pitchFamily="18" charset="0"/>
                                </a:rPr>
                              </m:ctrlPr>
                            </m:mPr>
                            <m:mr>
                              <m:e>
                                <m:r>
                                  <m:rPr>
                                    <m:brk m:alnAt="7"/>
                                  </m:rPr>
                                  <a:rPr lang="sv-SE" i="1">
                                    <a:latin typeface="Cambria Math" panose="02040503050406030204" pitchFamily="18" charset="0"/>
                                  </a:rPr>
                                  <m:t>0</m:t>
                                </m:r>
                              </m:e>
                              <m:e>
                                <m:r>
                                  <a:rPr lang="sv-SE" i="1">
                                    <a:latin typeface="Cambria Math" panose="02040503050406030204" pitchFamily="18" charset="0"/>
                                  </a:rPr>
                                  <m:t>1</m:t>
                                </m:r>
                              </m:e>
                              <m:e>
                                <m:r>
                                  <a:rPr lang="sv-SE" i="1">
                                    <a:latin typeface="Cambria Math" panose="02040503050406030204" pitchFamily="18" charset="0"/>
                                  </a:rPr>
                                  <m:t>0</m:t>
                                </m:r>
                              </m:e>
                            </m:mr>
                          </m:m>
                        </m:e>
                      </m:d>
                    </m:oMath>
                  </m:oMathPara>
                </a14:m>
                <a:endParaRPr lang="sv-SE" dirty="0"/>
              </a:p>
            </p:txBody>
          </p:sp>
        </mc:Choice>
        <mc:Fallback xmlns="">
          <p:sp>
            <p:nvSpPr>
              <p:cNvPr id="3" name="Platshållare för innehåll 2">
                <a:extLst>
                  <a:ext uri="{FF2B5EF4-FFF2-40B4-BE49-F238E27FC236}">
                    <a16:creationId xmlns:a16="http://schemas.microsoft.com/office/drawing/2014/main" id="{C383984A-C452-134F-9E02-EFA267507AA9}"/>
                  </a:ext>
                </a:extLst>
              </p:cNvPr>
              <p:cNvSpPr>
                <a:spLocks noGrp="1" noRot="1" noChangeAspect="1" noMove="1" noResize="1" noEditPoints="1" noAdjustHandles="1" noChangeArrowheads="1" noChangeShapeType="1" noTextEdit="1"/>
              </p:cNvSpPr>
              <p:nvPr>
                <p:ph idx="1"/>
              </p:nvPr>
            </p:nvSpPr>
            <p:spPr>
              <a:xfrm>
                <a:off x="838200" y="1949450"/>
                <a:ext cx="10515600" cy="4542790"/>
              </a:xfrm>
              <a:blipFill>
                <a:blip r:embed="rId2"/>
                <a:stretch>
                  <a:fillRect l="-724" t="-17549"/>
                </a:stretch>
              </a:blipFill>
            </p:spPr>
            <p:txBody>
              <a:bodyPr/>
              <a:lstStyle/>
              <a:p>
                <a:r>
                  <a:rPr lang="sv-SE">
                    <a:noFill/>
                  </a:rPr>
                  <a:t> </a:t>
                </a:r>
              </a:p>
            </p:txBody>
          </p:sp>
        </mc:Fallback>
      </mc:AlternateContent>
    </p:spTree>
    <p:extLst>
      <p:ext uri="{BB962C8B-B14F-4D97-AF65-F5344CB8AC3E}">
        <p14:creationId xmlns:p14="http://schemas.microsoft.com/office/powerpoint/2010/main" val="1575910636"/>
      </p:ext>
    </p:extLst>
  </p:cSld>
  <p:clrMapOvr>
    <a:masterClrMapping/>
  </p:clrMapOvr>
</p:sld>
</file>

<file path=ppt/theme/theme1.xml><?xml version="1.0" encoding="utf-8"?>
<a:theme xmlns:a="http://schemas.openxmlformats.org/drawingml/2006/main" name="BlockprintVTI">
  <a:themeElements>
    <a:clrScheme name="AnalogousFromRegularSeedLeftStep">
      <a:dk1>
        <a:srgbClr val="000000"/>
      </a:dk1>
      <a:lt1>
        <a:srgbClr val="FFFFFF"/>
      </a:lt1>
      <a:dk2>
        <a:srgbClr val="223A3D"/>
      </a:dk2>
      <a:lt2>
        <a:srgbClr val="E8E6E2"/>
      </a:lt2>
      <a:accent1>
        <a:srgbClr val="2971E7"/>
      </a:accent1>
      <a:accent2>
        <a:srgbClr val="17AED5"/>
      </a:accent2>
      <a:accent3>
        <a:srgbClr val="20B596"/>
      </a:accent3>
      <a:accent4>
        <a:srgbClr val="14BC52"/>
      </a:accent4>
      <a:accent5>
        <a:srgbClr val="28BB21"/>
      </a:accent5>
      <a:accent6>
        <a:srgbClr val="5FB714"/>
      </a:accent6>
      <a:hlink>
        <a:srgbClr val="A57B37"/>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0F4E72DD0F695438C9C458286B9DFA6" ma:contentTypeVersion="12" ma:contentTypeDescription="Skapa ett nytt dokument." ma:contentTypeScope="" ma:versionID="75b99d9fe62484b44c0b77e7d15f1d64">
  <xsd:schema xmlns:xsd="http://www.w3.org/2001/XMLSchema" xmlns:xs="http://www.w3.org/2001/XMLSchema" xmlns:p="http://schemas.microsoft.com/office/2006/metadata/properties" xmlns:ns2="97cb82de-8ec6-407d-8b60-f4d9f602e5a3" xmlns:ns3="06aab6e1-d045-4d21-8f3c-38e1e679a5ce" targetNamespace="http://schemas.microsoft.com/office/2006/metadata/properties" ma:root="true" ma:fieldsID="befcf4da00c8cbd360364d9c04d9cb18" ns2:_="" ns3:_="">
    <xsd:import namespace="97cb82de-8ec6-407d-8b60-f4d9f602e5a3"/>
    <xsd:import namespace="06aab6e1-d045-4d21-8f3c-38e1e679a5c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cb82de-8ec6-407d-8b60-f4d9f602e5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6aab6e1-d045-4d21-8f3c-38e1e679a5ce" elementFormDefault="qualified">
    <xsd:import namespace="http://schemas.microsoft.com/office/2006/documentManagement/types"/>
    <xsd:import namespace="http://schemas.microsoft.com/office/infopath/2007/PartnerControls"/>
    <xsd:element name="SharedWithUsers" ma:index="16"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lat med informa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6aab6e1-d045-4d21-8f3c-38e1e679a5ce">
      <UserInfo>
        <DisplayName/>
        <AccountId xsi:nil="true"/>
        <AccountType/>
      </UserInfo>
    </SharedWithUsers>
  </documentManagement>
</p:properties>
</file>

<file path=customXml/itemProps1.xml><?xml version="1.0" encoding="utf-8"?>
<ds:datastoreItem xmlns:ds="http://schemas.openxmlformats.org/officeDocument/2006/customXml" ds:itemID="{7C2E3C38-98C2-4544-9441-43756A4CBDAA}"/>
</file>

<file path=customXml/itemProps2.xml><?xml version="1.0" encoding="utf-8"?>
<ds:datastoreItem xmlns:ds="http://schemas.openxmlformats.org/officeDocument/2006/customXml" ds:itemID="{F0F07D11-0E2B-43D9-B0A4-B53F65AD02C7}"/>
</file>

<file path=customXml/itemProps3.xml><?xml version="1.0" encoding="utf-8"?>
<ds:datastoreItem xmlns:ds="http://schemas.openxmlformats.org/officeDocument/2006/customXml" ds:itemID="{82E8EE44-E8F2-43D1-AC5C-7515F358C19B}"/>
</file>

<file path=docProps/app.xml><?xml version="1.0" encoding="utf-8"?>
<Properties xmlns="http://schemas.openxmlformats.org/officeDocument/2006/extended-properties" xmlns:vt="http://schemas.openxmlformats.org/officeDocument/2006/docPropsVTypes">
  <TotalTime>1017</TotalTime>
  <Words>2027</Words>
  <Application>Microsoft Office PowerPoint</Application>
  <PresentationFormat>Bredbild</PresentationFormat>
  <Paragraphs>240</Paragraphs>
  <Slides>44</Slides>
  <Notes>3</Notes>
  <HiddenSlides>0</HiddenSlides>
  <MMClips>0</MMClips>
  <ScaleCrop>false</ScaleCrop>
  <HeadingPairs>
    <vt:vector size="4" baseType="variant">
      <vt:variant>
        <vt:lpstr>Tema</vt:lpstr>
      </vt:variant>
      <vt:variant>
        <vt:i4>1</vt:i4>
      </vt:variant>
      <vt:variant>
        <vt:lpstr>Bildrubriker</vt:lpstr>
      </vt:variant>
      <vt:variant>
        <vt:i4>44</vt:i4>
      </vt:variant>
    </vt:vector>
  </HeadingPairs>
  <TitlesOfParts>
    <vt:vector size="45" baseType="lpstr">
      <vt:lpstr>BlockprintVTI</vt:lpstr>
      <vt:lpstr>Klassifikation</vt:lpstr>
      <vt:lpstr>Vi kommer gå igenom</vt:lpstr>
      <vt:lpstr>Klassifikation</vt:lpstr>
      <vt:lpstr>Klassificering - repetition</vt:lpstr>
      <vt:lpstr>Typer av klassifiering</vt:lpstr>
      <vt:lpstr>Typer av klassifiering</vt:lpstr>
      <vt:lpstr>Binary Classification</vt:lpstr>
      <vt:lpstr>Vad är sannolikhet (probability)?</vt:lpstr>
      <vt:lpstr>Vad är sannolikhetsvektor?</vt:lpstr>
      <vt:lpstr>Probabilistic Classification</vt:lpstr>
      <vt:lpstr>Enkel logistisk regression (Logistic Regression)</vt:lpstr>
      <vt:lpstr>Logic Regression</vt:lpstr>
      <vt:lpstr>Den generella Formeln för ”Logistic Regression Model”</vt:lpstr>
      <vt:lpstr>Sigmoid funktionen</vt:lpstr>
      <vt:lpstr>Decision boundary - threshold</vt:lpstr>
      <vt:lpstr>LogisticRegression estimator in scikit-learn</vt:lpstr>
      <vt:lpstr>Logical Regression Example</vt:lpstr>
      <vt:lpstr>Building a Logistic Regression model with two features: Limit Balance and Age</vt:lpstr>
      <vt:lpstr>Träning</vt:lpstr>
      <vt:lpstr>Tränad modell</vt:lpstr>
      <vt:lpstr>Modellen som Python kod</vt:lpstr>
      <vt:lpstr>Prediktering av sannolikhet för ”default”</vt:lpstr>
      <vt:lpstr>Tolkning av vikterna (weights)</vt:lpstr>
      <vt:lpstr>Antaganden Logistic regression</vt:lpstr>
      <vt:lpstr>Classification Trees</vt:lpstr>
      <vt:lpstr>Classification Trees</vt:lpstr>
      <vt:lpstr>PowerPoint-presentation</vt:lpstr>
      <vt:lpstr>Rule inference</vt:lpstr>
      <vt:lpstr>Rule inference</vt:lpstr>
      <vt:lpstr>Rule inference</vt:lpstr>
      <vt:lpstr>DecisionTreeClassifier Estimator in scikit-learn</vt:lpstr>
      <vt:lpstr>Naive bayes – Probabilistic classifiers based on applying Bayes’ theorem</vt:lpstr>
      <vt:lpstr>Intuition bakom The Naive Bayes Models</vt:lpstr>
      <vt:lpstr>Karakteristik om Naive Bayes Models</vt:lpstr>
      <vt:lpstr>Gaussian ND Multinomial Naive Bayes</vt:lpstr>
      <vt:lpstr>The MultinominalNB in scikit-learn</vt:lpstr>
      <vt:lpstr>Model Evaluation for classification</vt:lpstr>
      <vt:lpstr>Model Evaluation</vt:lpstr>
      <vt:lpstr>Holdout Cross-Validation</vt:lpstr>
      <vt:lpstr>Confusion Matrix</vt:lpstr>
      <vt:lpstr>Metrics of the Confusion Matrix</vt:lpstr>
      <vt:lpstr>What metric should I use?</vt:lpstr>
      <vt:lpstr>What metric should I use?</vt:lpstr>
      <vt:lpstr>Threshold Value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Eva Hegnar</dc:creator>
  <cp:lastModifiedBy>Eva Hegnar</cp:lastModifiedBy>
  <cp:revision>10</cp:revision>
  <dcterms:created xsi:type="dcterms:W3CDTF">2021-01-12T21:01:01Z</dcterms:created>
  <dcterms:modified xsi:type="dcterms:W3CDTF">2021-01-19T16:42:01Z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0x01010030F4E72DD0F695438C9C458286B9DFA6</vt:lpwstr>
  </property>
  <property fmtid="{D5CDD505-2E9C-101B-9397-08002B2CF9AE}" pid="3" name="Order">
    <vt:r8>347900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